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1" r:id="rId1"/>
    <p:sldMasterId id="2147483911" r:id="rId2"/>
  </p:sldMasterIdLst>
  <p:notesMasterIdLst>
    <p:notesMasterId r:id="rId16"/>
  </p:notesMasterIdLst>
  <p:sldIdLst>
    <p:sldId id="266" r:id="rId3"/>
    <p:sldId id="356" r:id="rId4"/>
    <p:sldId id="357" r:id="rId5"/>
    <p:sldId id="372" r:id="rId6"/>
    <p:sldId id="359" r:id="rId7"/>
    <p:sldId id="363" r:id="rId8"/>
    <p:sldId id="360" r:id="rId9"/>
    <p:sldId id="369" r:id="rId10"/>
    <p:sldId id="364" r:id="rId11"/>
    <p:sldId id="373" r:id="rId12"/>
    <p:sldId id="374" r:id="rId13"/>
    <p:sldId id="375" r:id="rId14"/>
    <p:sldId id="352" r:id="rId15"/>
  </p:sldIdLst>
  <p:sldSz cx="12192000" cy="6858000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EAEAEA"/>
    <a:srgbClr val="3366FF"/>
    <a:srgbClr val="99FF66"/>
    <a:srgbClr val="66FF99"/>
    <a:srgbClr val="DDDDDD"/>
    <a:srgbClr val="FFFF00"/>
    <a:srgbClr val="00CC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608" autoAdjust="0"/>
    <p:restoredTop sz="89606" autoAdjust="0"/>
  </p:normalViewPr>
  <p:slideViewPr>
    <p:cSldViewPr>
      <p:cViewPr varScale="1">
        <p:scale>
          <a:sx n="116" d="100"/>
          <a:sy n="116" d="100"/>
        </p:scale>
        <p:origin x="186" y="10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22B9970-C70D-4479-B1C3-1A3FD07140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14286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664308" y="1311276"/>
            <a:ext cx="13905524" cy="5908675"/>
            <a:chOff x="-313" y="824"/>
            <a:chExt cx="6570" cy="372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ru-RU" altLang="ru-RU">
                <a:solidFill>
                  <a:srgbClr val="FFFFFF"/>
                </a:solidFill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ru-RU" altLang="ru-RU">
                <a:solidFill>
                  <a:srgbClr val="FFFFFF"/>
                </a:solidFill>
              </a:endParaRPr>
            </a:p>
          </p:txBody>
        </p:sp>
        <p:sp>
          <p:nvSpPr>
            <p:cNvPr id="7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ru-RU" altLang="ru-RU">
                <a:solidFill>
                  <a:srgbClr val="FFFFFF"/>
                </a:solidFill>
              </a:endParaRPr>
            </a:p>
          </p:txBody>
        </p:sp>
        <p:sp>
          <p:nvSpPr>
            <p:cNvPr id="8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7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ru-RU" altLang="ru-RU">
                <a:solidFill>
                  <a:srgbClr val="FFFFFF"/>
                </a:solidFill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69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ru-RU" altLang="ru-RU">
                <a:solidFill>
                  <a:srgbClr val="FFFFFF"/>
                </a:solidFill>
              </a:endParaRPr>
            </a:p>
          </p:txBody>
        </p:sp>
        <p:sp>
          <p:nvSpPr>
            <p:cNvPr id="10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7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ru-RU" altLang="ru-RU">
                <a:solidFill>
                  <a:srgbClr val="FFFFFF"/>
                </a:solidFill>
              </a:endParaRPr>
            </a:p>
          </p:txBody>
        </p:sp>
        <p:sp>
          <p:nvSpPr>
            <p:cNvPr id="11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ru-RU" altLang="ru-RU">
                <a:solidFill>
                  <a:srgbClr val="FFFFFF"/>
                </a:solidFill>
              </a:endParaRPr>
            </a:p>
          </p:txBody>
        </p:sp>
        <p:sp>
          <p:nvSpPr>
            <p:cNvPr id="12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ru-RU" altLang="ru-RU">
                <a:solidFill>
                  <a:srgbClr val="FFFFFF"/>
                </a:solidFill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1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ru-RU" altLang="ru-RU">
                <a:solidFill>
                  <a:srgbClr val="FFFFFF"/>
                </a:solidFill>
              </a:endParaRPr>
            </a:p>
          </p:txBody>
        </p:sp>
        <p:sp>
          <p:nvSpPr>
            <p:cNvPr id="14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ru-RU" altLang="ru-RU">
                <a:solidFill>
                  <a:srgbClr val="FFFFFF"/>
                </a:solidFill>
              </a:endParaRPr>
            </a:p>
          </p:txBody>
        </p:sp>
        <p:sp>
          <p:nvSpPr>
            <p:cNvPr id="15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ru-RU" altLang="ru-RU">
                <a:solidFill>
                  <a:srgbClr val="FFFFFF"/>
                </a:solidFill>
              </a:endParaRPr>
            </a:p>
          </p:txBody>
        </p:sp>
        <p:sp>
          <p:nvSpPr>
            <p:cNvPr id="16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ru-RU" altLang="ru-RU">
                <a:solidFill>
                  <a:srgbClr val="FFFFFF"/>
                </a:solidFill>
              </a:endParaRPr>
            </a:p>
          </p:txBody>
        </p:sp>
        <p:sp>
          <p:nvSpPr>
            <p:cNvPr id="17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ru-RU" altLang="ru-RU">
                <a:solidFill>
                  <a:srgbClr val="FFFFFF"/>
                </a:solidFill>
              </a:endParaRPr>
            </a:p>
          </p:txBody>
        </p:sp>
        <p:sp>
          <p:nvSpPr>
            <p:cNvPr id="18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ru-RU" altLang="ru-RU">
                <a:solidFill>
                  <a:srgbClr val="FFFFFF"/>
                </a:solidFill>
              </a:endParaRPr>
            </a:p>
          </p:txBody>
        </p:sp>
        <p:sp>
          <p:nvSpPr>
            <p:cNvPr id="19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2" y="3504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 vert="eaVert"/>
            <a:lstStyle/>
            <a:p>
              <a:pPr algn="ctr">
                <a:defRPr/>
              </a:pPr>
              <a:endParaRPr lang="ru-RU" altLang="ru-RU">
                <a:solidFill>
                  <a:srgbClr val="FFFFFF"/>
                </a:solidFill>
              </a:endParaRPr>
            </a:p>
          </p:txBody>
        </p:sp>
        <p:sp>
          <p:nvSpPr>
            <p:cNvPr id="20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69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 vert="eaVert"/>
            <a:lstStyle/>
            <a:p>
              <a:pPr algn="ctr">
                <a:defRPr/>
              </a:pPr>
              <a:endParaRPr lang="ru-RU" altLang="ru-RU">
                <a:solidFill>
                  <a:srgbClr val="FFFFFF"/>
                </a:solidFill>
              </a:endParaRPr>
            </a:p>
          </p:txBody>
        </p:sp>
        <p:sp>
          <p:nvSpPr>
            <p:cNvPr id="21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defRPr/>
              </a:pPr>
              <a:endParaRPr lang="ru-RU" altLang="ru-RU">
                <a:solidFill>
                  <a:srgbClr val="FFFFFF"/>
                </a:solidFill>
              </a:endParaRPr>
            </a:p>
          </p:txBody>
        </p:sp>
        <p:sp>
          <p:nvSpPr>
            <p:cNvPr id="22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defRPr/>
              </a:pPr>
              <a:endParaRPr lang="ru-RU" altLang="ru-RU">
                <a:solidFill>
                  <a:srgbClr val="FFFFFF"/>
                </a:solidFill>
              </a:endParaRPr>
            </a:p>
          </p:txBody>
        </p:sp>
        <p:sp>
          <p:nvSpPr>
            <p:cNvPr id="23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defRPr/>
              </a:pPr>
              <a:endParaRPr lang="ru-RU" altLang="ru-RU">
                <a:solidFill>
                  <a:srgbClr val="FFFFFF"/>
                </a:solidFill>
              </a:endParaRPr>
            </a:p>
          </p:txBody>
        </p:sp>
        <p:sp>
          <p:nvSpPr>
            <p:cNvPr id="24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39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defRPr/>
              </a:pPr>
              <a:endParaRPr lang="ru-RU" altLang="ru-RU">
                <a:solidFill>
                  <a:srgbClr val="FFFFFF"/>
                </a:solidFill>
              </a:endParaRPr>
            </a:p>
          </p:txBody>
        </p:sp>
        <p:sp>
          <p:nvSpPr>
            <p:cNvPr id="25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defRPr/>
              </a:pPr>
              <a:endParaRPr lang="ru-RU" altLang="ru-RU">
                <a:solidFill>
                  <a:srgbClr val="FFFFFF"/>
                </a:solidFill>
              </a:endParaRPr>
            </a:p>
          </p:txBody>
        </p:sp>
        <p:sp>
          <p:nvSpPr>
            <p:cNvPr id="26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defRPr/>
              </a:pPr>
              <a:endParaRPr lang="ru-RU" altLang="ru-RU">
                <a:solidFill>
                  <a:srgbClr val="FFFFFF"/>
                </a:solidFill>
              </a:endParaRPr>
            </a:p>
          </p:txBody>
        </p:sp>
        <p:sp>
          <p:nvSpPr>
            <p:cNvPr id="27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ru-RU" altLang="ru-RU">
                <a:solidFill>
                  <a:srgbClr val="FFFFFF"/>
                </a:solidFill>
              </a:endParaRPr>
            </a:p>
          </p:txBody>
        </p:sp>
        <p:sp>
          <p:nvSpPr>
            <p:cNvPr id="28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defRPr/>
              </a:pPr>
              <a:endParaRPr lang="ru-RU" altLang="ru-RU">
                <a:solidFill>
                  <a:srgbClr val="FFFFFF"/>
                </a:solidFill>
              </a:endParaRPr>
            </a:p>
          </p:txBody>
        </p:sp>
        <p:sp>
          <p:nvSpPr>
            <p:cNvPr id="29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defRPr/>
              </a:pPr>
              <a:endParaRPr lang="ru-RU" altLang="ru-RU">
                <a:solidFill>
                  <a:srgbClr val="FFFFFF"/>
                </a:solidFill>
              </a:endParaRPr>
            </a:p>
          </p:txBody>
        </p:sp>
        <p:sp>
          <p:nvSpPr>
            <p:cNvPr id="30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defRPr/>
              </a:pPr>
              <a:endParaRPr lang="ru-RU" altLang="ru-RU">
                <a:solidFill>
                  <a:srgbClr val="FFFFFF"/>
                </a:solidFill>
              </a:endParaRPr>
            </a:p>
          </p:txBody>
        </p:sp>
        <p:sp>
          <p:nvSpPr>
            <p:cNvPr id="31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defRPr/>
              </a:pPr>
              <a:endParaRPr lang="ru-RU" altLang="ru-RU">
                <a:solidFill>
                  <a:srgbClr val="FFFFFF"/>
                </a:solidFill>
              </a:endParaRPr>
            </a:p>
          </p:txBody>
        </p:sp>
        <p:sp>
          <p:nvSpPr>
            <p:cNvPr id="32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ru-RU" altLang="ru-RU">
                <a:solidFill>
                  <a:srgbClr val="FFFFFF"/>
                </a:solidFill>
              </a:endParaRPr>
            </a:p>
          </p:txBody>
        </p:sp>
        <p:sp>
          <p:nvSpPr>
            <p:cNvPr id="33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ru-RU" altLang="ru-RU">
                <a:solidFill>
                  <a:srgbClr val="FFFFFF"/>
                </a:solidFill>
              </a:endParaRPr>
            </a:p>
          </p:txBody>
        </p:sp>
        <p:sp>
          <p:nvSpPr>
            <p:cNvPr id="34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ru-RU" altLang="ru-RU">
                <a:solidFill>
                  <a:srgbClr val="FFFFFF"/>
                </a:solidFill>
              </a:endParaRPr>
            </a:p>
          </p:txBody>
        </p:sp>
        <p:sp>
          <p:nvSpPr>
            <p:cNvPr id="35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ru-RU" altLang="ru-RU">
                <a:solidFill>
                  <a:srgbClr val="FFFFFF"/>
                </a:solidFill>
              </a:endParaRPr>
            </a:p>
          </p:txBody>
        </p:sp>
        <p:sp>
          <p:nvSpPr>
            <p:cNvPr id="36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ru-RU" altLang="ru-RU">
                <a:solidFill>
                  <a:srgbClr val="FFFFFF"/>
                </a:solidFill>
              </a:endParaRPr>
            </a:p>
          </p:txBody>
        </p:sp>
        <p:sp>
          <p:nvSpPr>
            <p:cNvPr id="37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38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39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7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40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41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42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43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44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45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46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47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48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49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50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51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52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7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53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54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55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56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57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58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59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60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61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62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63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64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7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65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7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66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67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68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69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70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71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72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73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74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75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76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77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78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79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80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81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82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83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84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85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86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87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88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5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89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5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90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5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91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92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93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94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95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96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97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98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99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0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1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2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3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5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4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5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5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6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7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7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8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9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10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11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12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13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14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15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16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17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18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19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20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21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22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23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24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25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26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27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28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29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30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31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32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33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34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35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36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37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38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39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40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41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42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3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43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44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45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3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46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47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48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49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50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51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52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53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54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3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55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56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3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57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58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59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60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61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62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3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63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64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2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65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66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67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68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2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69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70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71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72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73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74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8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75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76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8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77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78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79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80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81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90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82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83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84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85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86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87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88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89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90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91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5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92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93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94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95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96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5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97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98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99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200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201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202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203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204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205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206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207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208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209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210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211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39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212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213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7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214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7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215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216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217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218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219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</p:grpSp>
      <p:grpSp>
        <p:nvGrpSpPr>
          <p:cNvPr id="220" name="Group 223"/>
          <p:cNvGrpSpPr>
            <a:grpSpLocks/>
          </p:cNvGrpSpPr>
          <p:nvPr userDrawn="1"/>
        </p:nvGrpSpPr>
        <p:grpSpPr bwMode="auto">
          <a:xfrm rot="10800000">
            <a:off x="9167446" y="5295900"/>
            <a:ext cx="3024554" cy="1562100"/>
            <a:chOff x="0" y="0"/>
            <a:chExt cx="1429" cy="984"/>
          </a:xfrm>
        </p:grpSpPr>
        <p:grpSp>
          <p:nvGrpSpPr>
            <p:cNvPr id="221" name="Group 224"/>
            <p:cNvGrpSpPr>
              <a:grpSpLocks/>
            </p:cNvGrpSpPr>
            <p:nvPr/>
          </p:nvGrpSpPr>
          <p:grpSpPr bwMode="auto">
            <a:xfrm>
              <a:off x="68" y="73"/>
              <a:ext cx="224" cy="457"/>
              <a:chOff x="68" y="73"/>
              <a:chExt cx="224" cy="457"/>
            </a:xfrm>
          </p:grpSpPr>
          <p:sp>
            <p:nvSpPr>
              <p:cNvPr id="327" name="Rectangle 225"/>
              <p:cNvSpPr>
                <a:spLocks noChangeArrowheads="1"/>
              </p:cNvSpPr>
              <p:nvPr userDrawn="1"/>
            </p:nvSpPr>
            <p:spPr bwMode="auto">
              <a:xfrm>
                <a:off x="68" y="119"/>
                <a:ext cx="158" cy="164"/>
              </a:xfrm>
              <a:prstGeom prst="rect">
                <a:avLst/>
              </a:prstGeom>
              <a:solidFill>
                <a:srgbClr val="A3D7E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endParaRPr lang="ru-RU" altLang="ru-RU">
                  <a:solidFill>
                    <a:srgbClr val="666699"/>
                  </a:solidFill>
                </a:endParaRPr>
              </a:p>
            </p:txBody>
          </p:sp>
          <p:sp>
            <p:nvSpPr>
              <p:cNvPr id="328" name="Rectangle 226"/>
              <p:cNvSpPr>
                <a:spLocks noChangeArrowheads="1"/>
              </p:cNvSpPr>
              <p:nvPr userDrawn="1"/>
            </p:nvSpPr>
            <p:spPr bwMode="auto">
              <a:xfrm>
                <a:off x="204" y="255"/>
                <a:ext cx="88" cy="91"/>
              </a:xfrm>
              <a:prstGeom prst="rect">
                <a:avLst/>
              </a:prstGeom>
              <a:solidFill>
                <a:srgbClr val="A3D7E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endParaRPr lang="ru-RU" altLang="ru-RU">
                  <a:solidFill>
                    <a:srgbClr val="666699"/>
                  </a:solidFill>
                </a:endParaRPr>
              </a:p>
            </p:txBody>
          </p:sp>
          <p:sp>
            <p:nvSpPr>
              <p:cNvPr id="329" name="Rectangle 227"/>
              <p:cNvSpPr>
                <a:spLocks noChangeArrowheads="1"/>
              </p:cNvSpPr>
              <p:nvPr userDrawn="1"/>
            </p:nvSpPr>
            <p:spPr bwMode="auto">
              <a:xfrm>
                <a:off x="158" y="391"/>
                <a:ext cx="84" cy="87"/>
              </a:xfrm>
              <a:prstGeom prst="rect">
                <a:avLst/>
              </a:prstGeom>
              <a:solidFill>
                <a:srgbClr val="A3D7E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endParaRPr lang="ru-RU" altLang="ru-RU">
                  <a:solidFill>
                    <a:srgbClr val="666699"/>
                  </a:solidFill>
                </a:endParaRPr>
              </a:p>
            </p:txBody>
          </p:sp>
          <p:sp>
            <p:nvSpPr>
              <p:cNvPr id="330" name="Rectangle 228"/>
              <p:cNvSpPr>
                <a:spLocks noChangeArrowheads="1"/>
              </p:cNvSpPr>
              <p:nvPr userDrawn="1"/>
            </p:nvSpPr>
            <p:spPr bwMode="auto">
              <a:xfrm>
                <a:off x="113" y="345"/>
                <a:ext cx="46" cy="48"/>
              </a:xfrm>
              <a:prstGeom prst="rect">
                <a:avLst/>
              </a:prstGeom>
              <a:solidFill>
                <a:srgbClr val="A3D7E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endParaRPr lang="ru-RU" altLang="ru-RU">
                  <a:solidFill>
                    <a:srgbClr val="666699"/>
                  </a:solidFill>
                </a:endParaRPr>
              </a:p>
            </p:txBody>
          </p:sp>
          <p:sp>
            <p:nvSpPr>
              <p:cNvPr id="331" name="Rectangle 229"/>
              <p:cNvSpPr>
                <a:spLocks noChangeArrowheads="1"/>
              </p:cNvSpPr>
              <p:nvPr userDrawn="1"/>
            </p:nvSpPr>
            <p:spPr bwMode="auto">
              <a:xfrm>
                <a:off x="204" y="73"/>
                <a:ext cx="46" cy="48"/>
              </a:xfrm>
              <a:prstGeom prst="rect">
                <a:avLst/>
              </a:prstGeom>
              <a:solidFill>
                <a:srgbClr val="A3D7E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endParaRPr lang="ru-RU" altLang="ru-RU">
                  <a:solidFill>
                    <a:srgbClr val="666699"/>
                  </a:solidFill>
                </a:endParaRPr>
              </a:p>
            </p:txBody>
          </p:sp>
          <p:sp>
            <p:nvSpPr>
              <p:cNvPr id="332" name="Rectangle 230"/>
              <p:cNvSpPr>
                <a:spLocks noChangeArrowheads="1"/>
              </p:cNvSpPr>
              <p:nvPr userDrawn="1"/>
            </p:nvSpPr>
            <p:spPr bwMode="auto">
              <a:xfrm>
                <a:off x="113" y="482"/>
                <a:ext cx="46" cy="48"/>
              </a:xfrm>
              <a:prstGeom prst="rect">
                <a:avLst/>
              </a:prstGeom>
              <a:solidFill>
                <a:srgbClr val="A3D7E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endParaRPr lang="ru-RU" altLang="ru-RU">
                  <a:solidFill>
                    <a:srgbClr val="666699"/>
                  </a:solidFill>
                </a:endParaRPr>
              </a:p>
            </p:txBody>
          </p:sp>
        </p:grpSp>
        <p:grpSp>
          <p:nvGrpSpPr>
            <p:cNvPr id="222" name="Group 231"/>
            <p:cNvGrpSpPr>
              <a:grpSpLocks/>
            </p:cNvGrpSpPr>
            <p:nvPr/>
          </p:nvGrpSpPr>
          <p:grpSpPr bwMode="auto">
            <a:xfrm rot="10800000">
              <a:off x="0" y="527"/>
              <a:ext cx="224" cy="457"/>
              <a:chOff x="68" y="73"/>
              <a:chExt cx="224" cy="457"/>
            </a:xfrm>
          </p:grpSpPr>
          <p:sp>
            <p:nvSpPr>
              <p:cNvPr id="321" name="Rectangle 232"/>
              <p:cNvSpPr>
                <a:spLocks noChangeArrowheads="1"/>
              </p:cNvSpPr>
              <p:nvPr userDrawn="1"/>
            </p:nvSpPr>
            <p:spPr bwMode="auto">
              <a:xfrm>
                <a:off x="68" y="119"/>
                <a:ext cx="158" cy="164"/>
              </a:xfrm>
              <a:prstGeom prst="rect">
                <a:avLst/>
              </a:prstGeom>
              <a:solidFill>
                <a:srgbClr val="A3D7E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endParaRPr lang="ru-RU" altLang="ru-RU">
                  <a:solidFill>
                    <a:srgbClr val="666699"/>
                  </a:solidFill>
                </a:endParaRPr>
              </a:p>
            </p:txBody>
          </p:sp>
          <p:sp>
            <p:nvSpPr>
              <p:cNvPr id="322" name="Rectangle 233"/>
              <p:cNvSpPr>
                <a:spLocks noChangeArrowheads="1"/>
              </p:cNvSpPr>
              <p:nvPr userDrawn="1"/>
            </p:nvSpPr>
            <p:spPr bwMode="auto">
              <a:xfrm>
                <a:off x="204" y="255"/>
                <a:ext cx="88" cy="91"/>
              </a:xfrm>
              <a:prstGeom prst="rect">
                <a:avLst/>
              </a:prstGeom>
              <a:solidFill>
                <a:srgbClr val="A3D7E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endParaRPr lang="ru-RU" altLang="ru-RU">
                  <a:solidFill>
                    <a:srgbClr val="666699"/>
                  </a:solidFill>
                </a:endParaRPr>
              </a:p>
            </p:txBody>
          </p:sp>
          <p:sp>
            <p:nvSpPr>
              <p:cNvPr id="323" name="Rectangle 234"/>
              <p:cNvSpPr>
                <a:spLocks noChangeArrowheads="1"/>
              </p:cNvSpPr>
              <p:nvPr userDrawn="1"/>
            </p:nvSpPr>
            <p:spPr bwMode="auto">
              <a:xfrm>
                <a:off x="158" y="391"/>
                <a:ext cx="84" cy="87"/>
              </a:xfrm>
              <a:prstGeom prst="rect">
                <a:avLst/>
              </a:prstGeom>
              <a:solidFill>
                <a:srgbClr val="A3D7E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endParaRPr lang="ru-RU" altLang="ru-RU">
                  <a:solidFill>
                    <a:srgbClr val="666699"/>
                  </a:solidFill>
                </a:endParaRPr>
              </a:p>
            </p:txBody>
          </p:sp>
          <p:sp>
            <p:nvSpPr>
              <p:cNvPr id="324" name="Rectangle 235"/>
              <p:cNvSpPr>
                <a:spLocks noChangeArrowheads="1"/>
              </p:cNvSpPr>
              <p:nvPr userDrawn="1"/>
            </p:nvSpPr>
            <p:spPr bwMode="auto">
              <a:xfrm>
                <a:off x="113" y="345"/>
                <a:ext cx="46" cy="48"/>
              </a:xfrm>
              <a:prstGeom prst="rect">
                <a:avLst/>
              </a:prstGeom>
              <a:solidFill>
                <a:srgbClr val="A3D7E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endParaRPr lang="ru-RU" altLang="ru-RU">
                  <a:solidFill>
                    <a:srgbClr val="666699"/>
                  </a:solidFill>
                </a:endParaRPr>
              </a:p>
            </p:txBody>
          </p:sp>
          <p:sp>
            <p:nvSpPr>
              <p:cNvPr id="325" name="Rectangle 236"/>
              <p:cNvSpPr>
                <a:spLocks noChangeArrowheads="1"/>
              </p:cNvSpPr>
              <p:nvPr userDrawn="1"/>
            </p:nvSpPr>
            <p:spPr bwMode="auto">
              <a:xfrm>
                <a:off x="204" y="73"/>
                <a:ext cx="46" cy="48"/>
              </a:xfrm>
              <a:prstGeom prst="rect">
                <a:avLst/>
              </a:prstGeom>
              <a:solidFill>
                <a:srgbClr val="A3D7E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endParaRPr lang="ru-RU" altLang="ru-RU">
                  <a:solidFill>
                    <a:srgbClr val="666699"/>
                  </a:solidFill>
                </a:endParaRPr>
              </a:p>
            </p:txBody>
          </p:sp>
          <p:sp>
            <p:nvSpPr>
              <p:cNvPr id="326" name="Rectangle 237"/>
              <p:cNvSpPr>
                <a:spLocks noChangeArrowheads="1"/>
              </p:cNvSpPr>
              <p:nvPr userDrawn="1"/>
            </p:nvSpPr>
            <p:spPr bwMode="auto">
              <a:xfrm>
                <a:off x="113" y="482"/>
                <a:ext cx="46" cy="48"/>
              </a:xfrm>
              <a:prstGeom prst="rect">
                <a:avLst/>
              </a:prstGeom>
              <a:solidFill>
                <a:srgbClr val="A3D7E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endParaRPr lang="ru-RU" altLang="ru-RU">
                  <a:solidFill>
                    <a:srgbClr val="666699"/>
                  </a:solidFill>
                </a:endParaRPr>
              </a:p>
            </p:txBody>
          </p:sp>
        </p:grpSp>
        <p:grpSp>
          <p:nvGrpSpPr>
            <p:cNvPr id="223" name="Group 238"/>
            <p:cNvGrpSpPr>
              <a:grpSpLocks/>
            </p:cNvGrpSpPr>
            <p:nvPr/>
          </p:nvGrpSpPr>
          <p:grpSpPr bwMode="auto">
            <a:xfrm rot="10800000">
              <a:off x="340" y="0"/>
              <a:ext cx="224" cy="457"/>
              <a:chOff x="68" y="73"/>
              <a:chExt cx="224" cy="457"/>
            </a:xfrm>
          </p:grpSpPr>
          <p:sp>
            <p:nvSpPr>
              <p:cNvPr id="315" name="Rectangle 239"/>
              <p:cNvSpPr>
                <a:spLocks noChangeArrowheads="1"/>
              </p:cNvSpPr>
              <p:nvPr userDrawn="1"/>
            </p:nvSpPr>
            <p:spPr bwMode="auto">
              <a:xfrm>
                <a:off x="68" y="119"/>
                <a:ext cx="158" cy="164"/>
              </a:xfrm>
              <a:prstGeom prst="rect">
                <a:avLst/>
              </a:prstGeom>
              <a:solidFill>
                <a:srgbClr val="A3D7E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endParaRPr lang="ru-RU" altLang="ru-RU">
                  <a:solidFill>
                    <a:srgbClr val="666699"/>
                  </a:solidFill>
                </a:endParaRPr>
              </a:p>
            </p:txBody>
          </p:sp>
          <p:sp>
            <p:nvSpPr>
              <p:cNvPr id="316" name="Rectangle 240"/>
              <p:cNvSpPr>
                <a:spLocks noChangeArrowheads="1"/>
              </p:cNvSpPr>
              <p:nvPr userDrawn="1"/>
            </p:nvSpPr>
            <p:spPr bwMode="auto">
              <a:xfrm>
                <a:off x="204" y="255"/>
                <a:ext cx="88" cy="91"/>
              </a:xfrm>
              <a:prstGeom prst="rect">
                <a:avLst/>
              </a:prstGeom>
              <a:solidFill>
                <a:srgbClr val="A3D7E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endParaRPr lang="ru-RU" altLang="ru-RU">
                  <a:solidFill>
                    <a:srgbClr val="666699"/>
                  </a:solidFill>
                </a:endParaRPr>
              </a:p>
            </p:txBody>
          </p:sp>
          <p:sp>
            <p:nvSpPr>
              <p:cNvPr id="317" name="Rectangle 241"/>
              <p:cNvSpPr>
                <a:spLocks noChangeArrowheads="1"/>
              </p:cNvSpPr>
              <p:nvPr userDrawn="1"/>
            </p:nvSpPr>
            <p:spPr bwMode="auto">
              <a:xfrm>
                <a:off x="158" y="391"/>
                <a:ext cx="84" cy="87"/>
              </a:xfrm>
              <a:prstGeom prst="rect">
                <a:avLst/>
              </a:prstGeom>
              <a:solidFill>
                <a:srgbClr val="A3D7E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endParaRPr lang="ru-RU" altLang="ru-RU">
                  <a:solidFill>
                    <a:srgbClr val="666699"/>
                  </a:solidFill>
                </a:endParaRPr>
              </a:p>
            </p:txBody>
          </p:sp>
          <p:sp>
            <p:nvSpPr>
              <p:cNvPr id="318" name="Rectangle 242"/>
              <p:cNvSpPr>
                <a:spLocks noChangeArrowheads="1"/>
              </p:cNvSpPr>
              <p:nvPr userDrawn="1"/>
            </p:nvSpPr>
            <p:spPr bwMode="auto">
              <a:xfrm>
                <a:off x="113" y="345"/>
                <a:ext cx="46" cy="48"/>
              </a:xfrm>
              <a:prstGeom prst="rect">
                <a:avLst/>
              </a:prstGeom>
              <a:solidFill>
                <a:srgbClr val="A3D7E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endParaRPr lang="ru-RU" altLang="ru-RU">
                  <a:solidFill>
                    <a:srgbClr val="666699"/>
                  </a:solidFill>
                </a:endParaRPr>
              </a:p>
            </p:txBody>
          </p:sp>
          <p:sp>
            <p:nvSpPr>
              <p:cNvPr id="319" name="Rectangle 243"/>
              <p:cNvSpPr>
                <a:spLocks noChangeArrowheads="1"/>
              </p:cNvSpPr>
              <p:nvPr userDrawn="1"/>
            </p:nvSpPr>
            <p:spPr bwMode="auto">
              <a:xfrm>
                <a:off x="204" y="73"/>
                <a:ext cx="46" cy="48"/>
              </a:xfrm>
              <a:prstGeom prst="rect">
                <a:avLst/>
              </a:prstGeom>
              <a:solidFill>
                <a:srgbClr val="A3D7E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endParaRPr lang="ru-RU" altLang="ru-RU">
                  <a:solidFill>
                    <a:srgbClr val="666699"/>
                  </a:solidFill>
                </a:endParaRPr>
              </a:p>
            </p:txBody>
          </p:sp>
          <p:sp>
            <p:nvSpPr>
              <p:cNvPr id="320" name="Rectangle 244"/>
              <p:cNvSpPr>
                <a:spLocks noChangeArrowheads="1"/>
              </p:cNvSpPr>
              <p:nvPr userDrawn="1"/>
            </p:nvSpPr>
            <p:spPr bwMode="auto">
              <a:xfrm>
                <a:off x="113" y="482"/>
                <a:ext cx="46" cy="48"/>
              </a:xfrm>
              <a:prstGeom prst="rect">
                <a:avLst/>
              </a:prstGeom>
              <a:solidFill>
                <a:srgbClr val="A3D7E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endParaRPr lang="ru-RU" altLang="ru-RU">
                  <a:solidFill>
                    <a:srgbClr val="666699"/>
                  </a:solidFill>
                </a:endParaRPr>
              </a:p>
            </p:txBody>
          </p:sp>
        </p:grpSp>
        <p:grpSp>
          <p:nvGrpSpPr>
            <p:cNvPr id="224" name="Group 245"/>
            <p:cNvGrpSpPr>
              <a:grpSpLocks/>
            </p:cNvGrpSpPr>
            <p:nvPr/>
          </p:nvGrpSpPr>
          <p:grpSpPr bwMode="auto">
            <a:xfrm rot="5400000">
              <a:off x="684" y="-117"/>
              <a:ext cx="224" cy="457"/>
              <a:chOff x="68" y="73"/>
              <a:chExt cx="224" cy="457"/>
            </a:xfrm>
          </p:grpSpPr>
          <p:sp>
            <p:nvSpPr>
              <p:cNvPr id="309" name="Rectangle 246"/>
              <p:cNvSpPr>
                <a:spLocks noChangeArrowheads="1"/>
              </p:cNvSpPr>
              <p:nvPr userDrawn="1"/>
            </p:nvSpPr>
            <p:spPr bwMode="auto">
              <a:xfrm>
                <a:off x="68" y="119"/>
                <a:ext cx="158" cy="164"/>
              </a:xfrm>
              <a:prstGeom prst="rect">
                <a:avLst/>
              </a:prstGeom>
              <a:solidFill>
                <a:srgbClr val="A3D7E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endParaRPr lang="ru-RU" altLang="ru-RU">
                  <a:solidFill>
                    <a:srgbClr val="666699"/>
                  </a:solidFill>
                </a:endParaRPr>
              </a:p>
            </p:txBody>
          </p:sp>
          <p:sp>
            <p:nvSpPr>
              <p:cNvPr id="310" name="Rectangle 247"/>
              <p:cNvSpPr>
                <a:spLocks noChangeArrowheads="1"/>
              </p:cNvSpPr>
              <p:nvPr userDrawn="1"/>
            </p:nvSpPr>
            <p:spPr bwMode="auto">
              <a:xfrm>
                <a:off x="204" y="255"/>
                <a:ext cx="88" cy="91"/>
              </a:xfrm>
              <a:prstGeom prst="rect">
                <a:avLst/>
              </a:prstGeom>
              <a:solidFill>
                <a:srgbClr val="A3D7E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endParaRPr lang="ru-RU" altLang="ru-RU">
                  <a:solidFill>
                    <a:srgbClr val="666699"/>
                  </a:solidFill>
                </a:endParaRPr>
              </a:p>
            </p:txBody>
          </p:sp>
          <p:sp>
            <p:nvSpPr>
              <p:cNvPr id="311" name="Rectangle 248"/>
              <p:cNvSpPr>
                <a:spLocks noChangeArrowheads="1"/>
              </p:cNvSpPr>
              <p:nvPr userDrawn="1"/>
            </p:nvSpPr>
            <p:spPr bwMode="auto">
              <a:xfrm>
                <a:off x="158" y="391"/>
                <a:ext cx="84" cy="87"/>
              </a:xfrm>
              <a:prstGeom prst="rect">
                <a:avLst/>
              </a:prstGeom>
              <a:solidFill>
                <a:srgbClr val="A3D7E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endParaRPr lang="ru-RU" altLang="ru-RU">
                  <a:solidFill>
                    <a:srgbClr val="666699"/>
                  </a:solidFill>
                </a:endParaRPr>
              </a:p>
            </p:txBody>
          </p:sp>
          <p:sp>
            <p:nvSpPr>
              <p:cNvPr id="312" name="Rectangle 249"/>
              <p:cNvSpPr>
                <a:spLocks noChangeArrowheads="1"/>
              </p:cNvSpPr>
              <p:nvPr userDrawn="1"/>
            </p:nvSpPr>
            <p:spPr bwMode="auto">
              <a:xfrm>
                <a:off x="113" y="345"/>
                <a:ext cx="46" cy="48"/>
              </a:xfrm>
              <a:prstGeom prst="rect">
                <a:avLst/>
              </a:prstGeom>
              <a:solidFill>
                <a:srgbClr val="A3D7E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endParaRPr lang="ru-RU" altLang="ru-RU">
                  <a:solidFill>
                    <a:srgbClr val="666699"/>
                  </a:solidFill>
                </a:endParaRPr>
              </a:p>
            </p:txBody>
          </p:sp>
          <p:sp>
            <p:nvSpPr>
              <p:cNvPr id="313" name="Rectangle 250"/>
              <p:cNvSpPr>
                <a:spLocks noChangeArrowheads="1"/>
              </p:cNvSpPr>
              <p:nvPr userDrawn="1"/>
            </p:nvSpPr>
            <p:spPr bwMode="auto">
              <a:xfrm>
                <a:off x="204" y="73"/>
                <a:ext cx="46" cy="48"/>
              </a:xfrm>
              <a:prstGeom prst="rect">
                <a:avLst/>
              </a:prstGeom>
              <a:solidFill>
                <a:srgbClr val="A3D7E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endParaRPr lang="ru-RU" altLang="ru-RU">
                  <a:solidFill>
                    <a:srgbClr val="666699"/>
                  </a:solidFill>
                </a:endParaRPr>
              </a:p>
            </p:txBody>
          </p:sp>
          <p:sp>
            <p:nvSpPr>
              <p:cNvPr id="314" name="Rectangle 251"/>
              <p:cNvSpPr>
                <a:spLocks noChangeArrowheads="1"/>
              </p:cNvSpPr>
              <p:nvPr userDrawn="1"/>
            </p:nvSpPr>
            <p:spPr bwMode="auto">
              <a:xfrm>
                <a:off x="113" y="482"/>
                <a:ext cx="46" cy="48"/>
              </a:xfrm>
              <a:prstGeom prst="rect">
                <a:avLst/>
              </a:prstGeom>
              <a:solidFill>
                <a:srgbClr val="A3D7E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endParaRPr lang="ru-RU" altLang="ru-RU">
                  <a:solidFill>
                    <a:srgbClr val="666699"/>
                  </a:solidFill>
                </a:endParaRPr>
              </a:p>
            </p:txBody>
          </p:sp>
        </p:grpSp>
        <p:grpSp>
          <p:nvGrpSpPr>
            <p:cNvPr id="225" name="Group 252"/>
            <p:cNvGrpSpPr>
              <a:grpSpLocks/>
            </p:cNvGrpSpPr>
            <p:nvPr/>
          </p:nvGrpSpPr>
          <p:grpSpPr bwMode="auto">
            <a:xfrm>
              <a:off x="476" y="300"/>
              <a:ext cx="224" cy="457"/>
              <a:chOff x="68" y="73"/>
              <a:chExt cx="224" cy="457"/>
            </a:xfrm>
          </p:grpSpPr>
          <p:sp>
            <p:nvSpPr>
              <p:cNvPr id="303" name="Rectangle 253"/>
              <p:cNvSpPr>
                <a:spLocks noChangeArrowheads="1"/>
              </p:cNvSpPr>
              <p:nvPr userDrawn="1"/>
            </p:nvSpPr>
            <p:spPr bwMode="auto">
              <a:xfrm>
                <a:off x="68" y="119"/>
                <a:ext cx="158" cy="164"/>
              </a:xfrm>
              <a:prstGeom prst="rect">
                <a:avLst/>
              </a:prstGeom>
              <a:solidFill>
                <a:srgbClr val="A3D7E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endParaRPr lang="ru-RU" altLang="ru-RU">
                  <a:solidFill>
                    <a:srgbClr val="666699"/>
                  </a:solidFill>
                </a:endParaRPr>
              </a:p>
            </p:txBody>
          </p:sp>
          <p:sp>
            <p:nvSpPr>
              <p:cNvPr id="304" name="Rectangle 254"/>
              <p:cNvSpPr>
                <a:spLocks noChangeArrowheads="1"/>
              </p:cNvSpPr>
              <p:nvPr userDrawn="1"/>
            </p:nvSpPr>
            <p:spPr bwMode="auto">
              <a:xfrm>
                <a:off x="204" y="255"/>
                <a:ext cx="88" cy="91"/>
              </a:xfrm>
              <a:prstGeom prst="rect">
                <a:avLst/>
              </a:prstGeom>
              <a:solidFill>
                <a:srgbClr val="A3D7E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endParaRPr lang="ru-RU" altLang="ru-RU">
                  <a:solidFill>
                    <a:srgbClr val="666699"/>
                  </a:solidFill>
                </a:endParaRPr>
              </a:p>
            </p:txBody>
          </p:sp>
          <p:sp>
            <p:nvSpPr>
              <p:cNvPr id="305" name="Rectangle 255"/>
              <p:cNvSpPr>
                <a:spLocks noChangeArrowheads="1"/>
              </p:cNvSpPr>
              <p:nvPr userDrawn="1"/>
            </p:nvSpPr>
            <p:spPr bwMode="auto">
              <a:xfrm>
                <a:off x="158" y="391"/>
                <a:ext cx="84" cy="87"/>
              </a:xfrm>
              <a:prstGeom prst="rect">
                <a:avLst/>
              </a:prstGeom>
              <a:solidFill>
                <a:srgbClr val="A3D7E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endParaRPr lang="ru-RU" altLang="ru-RU">
                  <a:solidFill>
                    <a:srgbClr val="666699"/>
                  </a:solidFill>
                </a:endParaRPr>
              </a:p>
            </p:txBody>
          </p:sp>
          <p:sp>
            <p:nvSpPr>
              <p:cNvPr id="306" name="Rectangle 256"/>
              <p:cNvSpPr>
                <a:spLocks noChangeArrowheads="1"/>
              </p:cNvSpPr>
              <p:nvPr userDrawn="1"/>
            </p:nvSpPr>
            <p:spPr bwMode="auto">
              <a:xfrm>
                <a:off x="113" y="345"/>
                <a:ext cx="46" cy="48"/>
              </a:xfrm>
              <a:prstGeom prst="rect">
                <a:avLst/>
              </a:prstGeom>
              <a:solidFill>
                <a:srgbClr val="A3D7E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endParaRPr lang="ru-RU" altLang="ru-RU">
                  <a:solidFill>
                    <a:srgbClr val="666699"/>
                  </a:solidFill>
                </a:endParaRPr>
              </a:p>
            </p:txBody>
          </p:sp>
          <p:sp>
            <p:nvSpPr>
              <p:cNvPr id="307" name="Rectangle 257"/>
              <p:cNvSpPr>
                <a:spLocks noChangeArrowheads="1"/>
              </p:cNvSpPr>
              <p:nvPr userDrawn="1"/>
            </p:nvSpPr>
            <p:spPr bwMode="auto">
              <a:xfrm>
                <a:off x="204" y="73"/>
                <a:ext cx="46" cy="48"/>
              </a:xfrm>
              <a:prstGeom prst="rect">
                <a:avLst/>
              </a:prstGeom>
              <a:solidFill>
                <a:srgbClr val="A3D7E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endParaRPr lang="ru-RU" altLang="ru-RU">
                  <a:solidFill>
                    <a:srgbClr val="666699"/>
                  </a:solidFill>
                </a:endParaRPr>
              </a:p>
            </p:txBody>
          </p:sp>
          <p:sp>
            <p:nvSpPr>
              <p:cNvPr id="308" name="Rectangle 258"/>
              <p:cNvSpPr>
                <a:spLocks noChangeArrowheads="1"/>
              </p:cNvSpPr>
              <p:nvPr userDrawn="1"/>
            </p:nvSpPr>
            <p:spPr bwMode="auto">
              <a:xfrm>
                <a:off x="113" y="482"/>
                <a:ext cx="46" cy="48"/>
              </a:xfrm>
              <a:prstGeom prst="rect">
                <a:avLst/>
              </a:prstGeom>
              <a:solidFill>
                <a:srgbClr val="A3D7E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endParaRPr lang="ru-RU" altLang="ru-RU">
                  <a:solidFill>
                    <a:srgbClr val="666699"/>
                  </a:solidFill>
                </a:endParaRPr>
              </a:p>
            </p:txBody>
          </p:sp>
        </p:grpSp>
        <p:grpSp>
          <p:nvGrpSpPr>
            <p:cNvPr id="226" name="Group 259"/>
            <p:cNvGrpSpPr>
              <a:grpSpLocks/>
            </p:cNvGrpSpPr>
            <p:nvPr/>
          </p:nvGrpSpPr>
          <p:grpSpPr bwMode="auto">
            <a:xfrm rot="5400000">
              <a:off x="956" y="2"/>
              <a:ext cx="224" cy="457"/>
              <a:chOff x="68" y="73"/>
              <a:chExt cx="224" cy="457"/>
            </a:xfrm>
          </p:grpSpPr>
          <p:sp>
            <p:nvSpPr>
              <p:cNvPr id="297" name="Rectangle 260"/>
              <p:cNvSpPr>
                <a:spLocks noChangeArrowheads="1"/>
              </p:cNvSpPr>
              <p:nvPr userDrawn="1"/>
            </p:nvSpPr>
            <p:spPr bwMode="auto">
              <a:xfrm>
                <a:off x="68" y="119"/>
                <a:ext cx="158" cy="164"/>
              </a:xfrm>
              <a:prstGeom prst="rect">
                <a:avLst/>
              </a:prstGeom>
              <a:solidFill>
                <a:srgbClr val="A3D7E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endParaRPr lang="ru-RU" altLang="ru-RU">
                  <a:solidFill>
                    <a:srgbClr val="666699"/>
                  </a:solidFill>
                </a:endParaRPr>
              </a:p>
            </p:txBody>
          </p:sp>
          <p:sp>
            <p:nvSpPr>
              <p:cNvPr id="298" name="Rectangle 261"/>
              <p:cNvSpPr>
                <a:spLocks noChangeArrowheads="1"/>
              </p:cNvSpPr>
              <p:nvPr userDrawn="1"/>
            </p:nvSpPr>
            <p:spPr bwMode="auto">
              <a:xfrm>
                <a:off x="204" y="255"/>
                <a:ext cx="88" cy="91"/>
              </a:xfrm>
              <a:prstGeom prst="rect">
                <a:avLst/>
              </a:prstGeom>
              <a:solidFill>
                <a:srgbClr val="A3D7E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endParaRPr lang="ru-RU" altLang="ru-RU">
                  <a:solidFill>
                    <a:srgbClr val="666699"/>
                  </a:solidFill>
                </a:endParaRPr>
              </a:p>
            </p:txBody>
          </p:sp>
          <p:sp>
            <p:nvSpPr>
              <p:cNvPr id="299" name="Rectangle 262"/>
              <p:cNvSpPr>
                <a:spLocks noChangeArrowheads="1"/>
              </p:cNvSpPr>
              <p:nvPr userDrawn="1"/>
            </p:nvSpPr>
            <p:spPr bwMode="auto">
              <a:xfrm>
                <a:off x="158" y="391"/>
                <a:ext cx="84" cy="87"/>
              </a:xfrm>
              <a:prstGeom prst="rect">
                <a:avLst/>
              </a:prstGeom>
              <a:solidFill>
                <a:srgbClr val="A3D7E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endParaRPr lang="ru-RU" altLang="ru-RU">
                  <a:solidFill>
                    <a:srgbClr val="666699"/>
                  </a:solidFill>
                </a:endParaRPr>
              </a:p>
            </p:txBody>
          </p:sp>
          <p:sp>
            <p:nvSpPr>
              <p:cNvPr id="300" name="Rectangle 263"/>
              <p:cNvSpPr>
                <a:spLocks noChangeArrowheads="1"/>
              </p:cNvSpPr>
              <p:nvPr userDrawn="1"/>
            </p:nvSpPr>
            <p:spPr bwMode="auto">
              <a:xfrm>
                <a:off x="113" y="345"/>
                <a:ext cx="46" cy="48"/>
              </a:xfrm>
              <a:prstGeom prst="rect">
                <a:avLst/>
              </a:prstGeom>
              <a:solidFill>
                <a:srgbClr val="A3D7E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endParaRPr lang="ru-RU" altLang="ru-RU">
                  <a:solidFill>
                    <a:srgbClr val="666699"/>
                  </a:solidFill>
                </a:endParaRPr>
              </a:p>
            </p:txBody>
          </p:sp>
          <p:sp>
            <p:nvSpPr>
              <p:cNvPr id="301" name="Rectangle 264"/>
              <p:cNvSpPr>
                <a:spLocks noChangeArrowheads="1"/>
              </p:cNvSpPr>
              <p:nvPr userDrawn="1"/>
            </p:nvSpPr>
            <p:spPr bwMode="auto">
              <a:xfrm>
                <a:off x="204" y="73"/>
                <a:ext cx="46" cy="48"/>
              </a:xfrm>
              <a:prstGeom prst="rect">
                <a:avLst/>
              </a:prstGeom>
              <a:solidFill>
                <a:srgbClr val="A3D7E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endParaRPr lang="ru-RU" altLang="ru-RU">
                  <a:solidFill>
                    <a:srgbClr val="666699"/>
                  </a:solidFill>
                </a:endParaRPr>
              </a:p>
            </p:txBody>
          </p:sp>
          <p:sp>
            <p:nvSpPr>
              <p:cNvPr id="302" name="Rectangle 265"/>
              <p:cNvSpPr>
                <a:spLocks noChangeArrowheads="1"/>
              </p:cNvSpPr>
              <p:nvPr userDrawn="1"/>
            </p:nvSpPr>
            <p:spPr bwMode="auto">
              <a:xfrm>
                <a:off x="113" y="482"/>
                <a:ext cx="46" cy="48"/>
              </a:xfrm>
              <a:prstGeom prst="rect">
                <a:avLst/>
              </a:prstGeom>
              <a:solidFill>
                <a:srgbClr val="A3D7E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endParaRPr lang="ru-RU" altLang="ru-RU">
                  <a:solidFill>
                    <a:srgbClr val="666699"/>
                  </a:solidFill>
                </a:endParaRPr>
              </a:p>
            </p:txBody>
          </p:sp>
        </p:grpSp>
        <p:grpSp>
          <p:nvGrpSpPr>
            <p:cNvPr id="227" name="Group 266"/>
            <p:cNvGrpSpPr>
              <a:grpSpLocks/>
            </p:cNvGrpSpPr>
            <p:nvPr/>
          </p:nvGrpSpPr>
          <p:grpSpPr bwMode="auto">
            <a:xfrm rot="5400000">
              <a:off x="1188" y="-122"/>
              <a:ext cx="119" cy="363"/>
              <a:chOff x="68" y="73"/>
              <a:chExt cx="224" cy="457"/>
            </a:xfrm>
          </p:grpSpPr>
          <p:sp>
            <p:nvSpPr>
              <p:cNvPr id="291" name="Rectangle 267"/>
              <p:cNvSpPr>
                <a:spLocks noChangeArrowheads="1"/>
              </p:cNvSpPr>
              <p:nvPr userDrawn="1"/>
            </p:nvSpPr>
            <p:spPr bwMode="auto">
              <a:xfrm>
                <a:off x="68" y="119"/>
                <a:ext cx="158" cy="164"/>
              </a:xfrm>
              <a:prstGeom prst="rect">
                <a:avLst/>
              </a:prstGeom>
              <a:solidFill>
                <a:srgbClr val="A3D7E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endParaRPr lang="ru-RU" altLang="ru-RU">
                  <a:solidFill>
                    <a:srgbClr val="666699"/>
                  </a:solidFill>
                </a:endParaRPr>
              </a:p>
            </p:txBody>
          </p:sp>
          <p:sp>
            <p:nvSpPr>
              <p:cNvPr id="292" name="Rectangle 268"/>
              <p:cNvSpPr>
                <a:spLocks noChangeArrowheads="1"/>
              </p:cNvSpPr>
              <p:nvPr userDrawn="1"/>
            </p:nvSpPr>
            <p:spPr bwMode="auto">
              <a:xfrm>
                <a:off x="204" y="255"/>
                <a:ext cx="88" cy="91"/>
              </a:xfrm>
              <a:prstGeom prst="rect">
                <a:avLst/>
              </a:prstGeom>
              <a:solidFill>
                <a:srgbClr val="A3D7E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endParaRPr lang="ru-RU" altLang="ru-RU">
                  <a:solidFill>
                    <a:srgbClr val="666699"/>
                  </a:solidFill>
                </a:endParaRPr>
              </a:p>
            </p:txBody>
          </p:sp>
          <p:sp>
            <p:nvSpPr>
              <p:cNvPr id="293" name="Rectangle 269"/>
              <p:cNvSpPr>
                <a:spLocks noChangeArrowheads="1"/>
              </p:cNvSpPr>
              <p:nvPr userDrawn="1"/>
            </p:nvSpPr>
            <p:spPr bwMode="auto">
              <a:xfrm>
                <a:off x="158" y="391"/>
                <a:ext cx="84" cy="87"/>
              </a:xfrm>
              <a:prstGeom prst="rect">
                <a:avLst/>
              </a:prstGeom>
              <a:solidFill>
                <a:srgbClr val="A3D7E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endParaRPr lang="ru-RU" altLang="ru-RU">
                  <a:solidFill>
                    <a:srgbClr val="666699"/>
                  </a:solidFill>
                </a:endParaRPr>
              </a:p>
            </p:txBody>
          </p:sp>
          <p:sp>
            <p:nvSpPr>
              <p:cNvPr id="294" name="Rectangle 270"/>
              <p:cNvSpPr>
                <a:spLocks noChangeArrowheads="1"/>
              </p:cNvSpPr>
              <p:nvPr userDrawn="1"/>
            </p:nvSpPr>
            <p:spPr bwMode="auto">
              <a:xfrm>
                <a:off x="113" y="345"/>
                <a:ext cx="46" cy="48"/>
              </a:xfrm>
              <a:prstGeom prst="rect">
                <a:avLst/>
              </a:prstGeom>
              <a:solidFill>
                <a:srgbClr val="A3D7E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endParaRPr lang="ru-RU" altLang="ru-RU">
                  <a:solidFill>
                    <a:srgbClr val="666699"/>
                  </a:solidFill>
                </a:endParaRPr>
              </a:p>
            </p:txBody>
          </p:sp>
          <p:sp>
            <p:nvSpPr>
              <p:cNvPr id="295" name="Rectangle 271"/>
              <p:cNvSpPr>
                <a:spLocks noChangeArrowheads="1"/>
              </p:cNvSpPr>
              <p:nvPr userDrawn="1"/>
            </p:nvSpPr>
            <p:spPr bwMode="auto">
              <a:xfrm>
                <a:off x="204" y="73"/>
                <a:ext cx="46" cy="48"/>
              </a:xfrm>
              <a:prstGeom prst="rect">
                <a:avLst/>
              </a:prstGeom>
              <a:solidFill>
                <a:srgbClr val="A3D7E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endParaRPr lang="ru-RU" altLang="ru-RU">
                  <a:solidFill>
                    <a:srgbClr val="666699"/>
                  </a:solidFill>
                </a:endParaRPr>
              </a:p>
            </p:txBody>
          </p:sp>
          <p:sp>
            <p:nvSpPr>
              <p:cNvPr id="296" name="Rectangle 272"/>
              <p:cNvSpPr>
                <a:spLocks noChangeArrowheads="1"/>
              </p:cNvSpPr>
              <p:nvPr userDrawn="1"/>
            </p:nvSpPr>
            <p:spPr bwMode="auto">
              <a:xfrm>
                <a:off x="113" y="482"/>
                <a:ext cx="46" cy="48"/>
              </a:xfrm>
              <a:prstGeom prst="rect">
                <a:avLst/>
              </a:prstGeom>
              <a:solidFill>
                <a:srgbClr val="A3D7E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endParaRPr lang="ru-RU" altLang="ru-RU">
                  <a:solidFill>
                    <a:srgbClr val="666699"/>
                  </a:solidFill>
                </a:endParaRPr>
              </a:p>
            </p:txBody>
          </p:sp>
        </p:grpSp>
        <p:grpSp>
          <p:nvGrpSpPr>
            <p:cNvPr id="228" name="Group 273"/>
            <p:cNvGrpSpPr>
              <a:grpSpLocks/>
            </p:cNvGrpSpPr>
            <p:nvPr/>
          </p:nvGrpSpPr>
          <p:grpSpPr bwMode="auto">
            <a:xfrm rot="5400000">
              <a:off x="726" y="186"/>
              <a:ext cx="136" cy="363"/>
              <a:chOff x="68" y="73"/>
              <a:chExt cx="224" cy="457"/>
            </a:xfrm>
          </p:grpSpPr>
          <p:sp>
            <p:nvSpPr>
              <p:cNvPr id="285" name="Rectangle 274"/>
              <p:cNvSpPr>
                <a:spLocks noChangeArrowheads="1"/>
              </p:cNvSpPr>
              <p:nvPr userDrawn="1"/>
            </p:nvSpPr>
            <p:spPr bwMode="auto">
              <a:xfrm>
                <a:off x="68" y="119"/>
                <a:ext cx="158" cy="164"/>
              </a:xfrm>
              <a:prstGeom prst="rect">
                <a:avLst/>
              </a:prstGeom>
              <a:solidFill>
                <a:srgbClr val="A3D7E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endParaRPr lang="ru-RU" altLang="ru-RU">
                  <a:solidFill>
                    <a:srgbClr val="666699"/>
                  </a:solidFill>
                </a:endParaRPr>
              </a:p>
            </p:txBody>
          </p:sp>
          <p:sp>
            <p:nvSpPr>
              <p:cNvPr id="286" name="Rectangle 275"/>
              <p:cNvSpPr>
                <a:spLocks noChangeArrowheads="1"/>
              </p:cNvSpPr>
              <p:nvPr userDrawn="1"/>
            </p:nvSpPr>
            <p:spPr bwMode="auto">
              <a:xfrm>
                <a:off x="204" y="255"/>
                <a:ext cx="88" cy="91"/>
              </a:xfrm>
              <a:prstGeom prst="rect">
                <a:avLst/>
              </a:prstGeom>
              <a:solidFill>
                <a:srgbClr val="A3D7E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endParaRPr lang="ru-RU" altLang="ru-RU">
                  <a:solidFill>
                    <a:srgbClr val="666699"/>
                  </a:solidFill>
                </a:endParaRPr>
              </a:p>
            </p:txBody>
          </p:sp>
          <p:sp>
            <p:nvSpPr>
              <p:cNvPr id="287" name="Rectangle 276"/>
              <p:cNvSpPr>
                <a:spLocks noChangeArrowheads="1"/>
              </p:cNvSpPr>
              <p:nvPr userDrawn="1"/>
            </p:nvSpPr>
            <p:spPr bwMode="auto">
              <a:xfrm>
                <a:off x="158" y="391"/>
                <a:ext cx="84" cy="87"/>
              </a:xfrm>
              <a:prstGeom prst="rect">
                <a:avLst/>
              </a:prstGeom>
              <a:solidFill>
                <a:srgbClr val="A3D7E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endParaRPr lang="ru-RU" altLang="ru-RU">
                  <a:solidFill>
                    <a:srgbClr val="666699"/>
                  </a:solidFill>
                </a:endParaRPr>
              </a:p>
            </p:txBody>
          </p:sp>
          <p:sp>
            <p:nvSpPr>
              <p:cNvPr id="288" name="Rectangle 277"/>
              <p:cNvSpPr>
                <a:spLocks noChangeArrowheads="1"/>
              </p:cNvSpPr>
              <p:nvPr userDrawn="1"/>
            </p:nvSpPr>
            <p:spPr bwMode="auto">
              <a:xfrm>
                <a:off x="113" y="345"/>
                <a:ext cx="46" cy="48"/>
              </a:xfrm>
              <a:prstGeom prst="rect">
                <a:avLst/>
              </a:prstGeom>
              <a:solidFill>
                <a:srgbClr val="A3D7E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endParaRPr lang="ru-RU" altLang="ru-RU">
                  <a:solidFill>
                    <a:srgbClr val="666699"/>
                  </a:solidFill>
                </a:endParaRPr>
              </a:p>
            </p:txBody>
          </p:sp>
          <p:sp>
            <p:nvSpPr>
              <p:cNvPr id="289" name="Rectangle 278"/>
              <p:cNvSpPr>
                <a:spLocks noChangeArrowheads="1"/>
              </p:cNvSpPr>
              <p:nvPr userDrawn="1"/>
            </p:nvSpPr>
            <p:spPr bwMode="auto">
              <a:xfrm>
                <a:off x="204" y="73"/>
                <a:ext cx="46" cy="48"/>
              </a:xfrm>
              <a:prstGeom prst="rect">
                <a:avLst/>
              </a:prstGeom>
              <a:solidFill>
                <a:srgbClr val="A3D7E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endParaRPr lang="ru-RU" altLang="ru-RU">
                  <a:solidFill>
                    <a:srgbClr val="666699"/>
                  </a:solidFill>
                </a:endParaRPr>
              </a:p>
            </p:txBody>
          </p:sp>
          <p:sp>
            <p:nvSpPr>
              <p:cNvPr id="290" name="Rectangle 279"/>
              <p:cNvSpPr>
                <a:spLocks noChangeArrowheads="1"/>
              </p:cNvSpPr>
              <p:nvPr userDrawn="1"/>
            </p:nvSpPr>
            <p:spPr bwMode="auto">
              <a:xfrm>
                <a:off x="113" y="482"/>
                <a:ext cx="46" cy="48"/>
              </a:xfrm>
              <a:prstGeom prst="rect">
                <a:avLst/>
              </a:prstGeom>
              <a:solidFill>
                <a:srgbClr val="A3D7E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endParaRPr lang="ru-RU" altLang="ru-RU">
                  <a:solidFill>
                    <a:srgbClr val="666699"/>
                  </a:solidFill>
                </a:endParaRPr>
              </a:p>
            </p:txBody>
          </p:sp>
        </p:grpSp>
        <p:grpSp>
          <p:nvGrpSpPr>
            <p:cNvPr id="229" name="Group 280"/>
            <p:cNvGrpSpPr>
              <a:grpSpLocks/>
            </p:cNvGrpSpPr>
            <p:nvPr userDrawn="1"/>
          </p:nvGrpSpPr>
          <p:grpSpPr bwMode="auto">
            <a:xfrm>
              <a:off x="68" y="73"/>
              <a:ext cx="224" cy="457"/>
              <a:chOff x="68" y="73"/>
              <a:chExt cx="224" cy="457"/>
            </a:xfrm>
          </p:grpSpPr>
          <p:sp>
            <p:nvSpPr>
              <p:cNvPr id="279" name="Rectangle 281"/>
              <p:cNvSpPr>
                <a:spLocks noChangeArrowheads="1"/>
              </p:cNvSpPr>
              <p:nvPr userDrawn="1"/>
            </p:nvSpPr>
            <p:spPr bwMode="auto">
              <a:xfrm>
                <a:off x="68" y="119"/>
                <a:ext cx="158" cy="164"/>
              </a:xfrm>
              <a:prstGeom prst="rect">
                <a:avLst/>
              </a:prstGeom>
              <a:solidFill>
                <a:srgbClr val="A3D7E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endParaRPr lang="ru-RU" altLang="ru-RU">
                  <a:solidFill>
                    <a:srgbClr val="666699"/>
                  </a:solidFill>
                </a:endParaRPr>
              </a:p>
            </p:txBody>
          </p:sp>
          <p:sp>
            <p:nvSpPr>
              <p:cNvPr id="280" name="Rectangle 282"/>
              <p:cNvSpPr>
                <a:spLocks noChangeArrowheads="1"/>
              </p:cNvSpPr>
              <p:nvPr userDrawn="1"/>
            </p:nvSpPr>
            <p:spPr bwMode="auto">
              <a:xfrm>
                <a:off x="204" y="255"/>
                <a:ext cx="88" cy="91"/>
              </a:xfrm>
              <a:prstGeom prst="rect">
                <a:avLst/>
              </a:prstGeom>
              <a:solidFill>
                <a:srgbClr val="A3D7E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endParaRPr lang="ru-RU" altLang="ru-RU">
                  <a:solidFill>
                    <a:srgbClr val="666699"/>
                  </a:solidFill>
                </a:endParaRPr>
              </a:p>
            </p:txBody>
          </p:sp>
          <p:sp>
            <p:nvSpPr>
              <p:cNvPr id="281" name="Rectangle 283"/>
              <p:cNvSpPr>
                <a:spLocks noChangeArrowheads="1"/>
              </p:cNvSpPr>
              <p:nvPr userDrawn="1"/>
            </p:nvSpPr>
            <p:spPr bwMode="auto">
              <a:xfrm>
                <a:off x="158" y="391"/>
                <a:ext cx="84" cy="87"/>
              </a:xfrm>
              <a:prstGeom prst="rect">
                <a:avLst/>
              </a:prstGeom>
              <a:solidFill>
                <a:srgbClr val="A3D7E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endParaRPr lang="ru-RU" altLang="ru-RU">
                  <a:solidFill>
                    <a:srgbClr val="666699"/>
                  </a:solidFill>
                </a:endParaRPr>
              </a:p>
            </p:txBody>
          </p:sp>
          <p:sp>
            <p:nvSpPr>
              <p:cNvPr id="282" name="Rectangle 284"/>
              <p:cNvSpPr>
                <a:spLocks noChangeArrowheads="1"/>
              </p:cNvSpPr>
              <p:nvPr userDrawn="1"/>
            </p:nvSpPr>
            <p:spPr bwMode="auto">
              <a:xfrm>
                <a:off x="113" y="345"/>
                <a:ext cx="46" cy="48"/>
              </a:xfrm>
              <a:prstGeom prst="rect">
                <a:avLst/>
              </a:prstGeom>
              <a:solidFill>
                <a:srgbClr val="A3D7E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endParaRPr lang="ru-RU" altLang="ru-RU">
                  <a:solidFill>
                    <a:srgbClr val="666699"/>
                  </a:solidFill>
                </a:endParaRPr>
              </a:p>
            </p:txBody>
          </p:sp>
          <p:sp>
            <p:nvSpPr>
              <p:cNvPr id="283" name="Rectangle 285"/>
              <p:cNvSpPr>
                <a:spLocks noChangeArrowheads="1"/>
              </p:cNvSpPr>
              <p:nvPr userDrawn="1"/>
            </p:nvSpPr>
            <p:spPr bwMode="auto">
              <a:xfrm>
                <a:off x="204" y="73"/>
                <a:ext cx="46" cy="48"/>
              </a:xfrm>
              <a:prstGeom prst="rect">
                <a:avLst/>
              </a:prstGeom>
              <a:solidFill>
                <a:srgbClr val="A3D7E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endParaRPr lang="ru-RU" altLang="ru-RU">
                  <a:solidFill>
                    <a:srgbClr val="666699"/>
                  </a:solidFill>
                </a:endParaRPr>
              </a:p>
            </p:txBody>
          </p:sp>
          <p:sp>
            <p:nvSpPr>
              <p:cNvPr id="284" name="Rectangle 286"/>
              <p:cNvSpPr>
                <a:spLocks noChangeArrowheads="1"/>
              </p:cNvSpPr>
              <p:nvPr userDrawn="1"/>
            </p:nvSpPr>
            <p:spPr bwMode="auto">
              <a:xfrm>
                <a:off x="113" y="482"/>
                <a:ext cx="46" cy="48"/>
              </a:xfrm>
              <a:prstGeom prst="rect">
                <a:avLst/>
              </a:prstGeom>
              <a:solidFill>
                <a:srgbClr val="A3D7E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endParaRPr lang="ru-RU" altLang="ru-RU">
                  <a:solidFill>
                    <a:srgbClr val="666699"/>
                  </a:solidFill>
                </a:endParaRPr>
              </a:p>
            </p:txBody>
          </p:sp>
        </p:grpSp>
        <p:grpSp>
          <p:nvGrpSpPr>
            <p:cNvPr id="230" name="Group 287"/>
            <p:cNvGrpSpPr>
              <a:grpSpLocks/>
            </p:cNvGrpSpPr>
            <p:nvPr userDrawn="1"/>
          </p:nvGrpSpPr>
          <p:grpSpPr bwMode="auto">
            <a:xfrm rot="10800000">
              <a:off x="0" y="527"/>
              <a:ext cx="224" cy="457"/>
              <a:chOff x="68" y="73"/>
              <a:chExt cx="224" cy="457"/>
            </a:xfrm>
          </p:grpSpPr>
          <p:sp>
            <p:nvSpPr>
              <p:cNvPr id="273" name="Rectangle 288"/>
              <p:cNvSpPr>
                <a:spLocks noChangeArrowheads="1"/>
              </p:cNvSpPr>
              <p:nvPr userDrawn="1"/>
            </p:nvSpPr>
            <p:spPr bwMode="auto">
              <a:xfrm>
                <a:off x="68" y="119"/>
                <a:ext cx="158" cy="164"/>
              </a:xfrm>
              <a:prstGeom prst="rect">
                <a:avLst/>
              </a:prstGeom>
              <a:solidFill>
                <a:srgbClr val="A3D7E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endParaRPr lang="ru-RU" altLang="ru-RU">
                  <a:solidFill>
                    <a:srgbClr val="666699"/>
                  </a:solidFill>
                </a:endParaRPr>
              </a:p>
            </p:txBody>
          </p:sp>
          <p:sp>
            <p:nvSpPr>
              <p:cNvPr id="274" name="Rectangle 289"/>
              <p:cNvSpPr>
                <a:spLocks noChangeArrowheads="1"/>
              </p:cNvSpPr>
              <p:nvPr userDrawn="1"/>
            </p:nvSpPr>
            <p:spPr bwMode="auto">
              <a:xfrm>
                <a:off x="204" y="255"/>
                <a:ext cx="88" cy="91"/>
              </a:xfrm>
              <a:prstGeom prst="rect">
                <a:avLst/>
              </a:prstGeom>
              <a:solidFill>
                <a:srgbClr val="A3D7E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endParaRPr lang="ru-RU" altLang="ru-RU">
                  <a:solidFill>
                    <a:srgbClr val="666699"/>
                  </a:solidFill>
                </a:endParaRPr>
              </a:p>
            </p:txBody>
          </p:sp>
          <p:sp>
            <p:nvSpPr>
              <p:cNvPr id="275" name="Rectangle 290"/>
              <p:cNvSpPr>
                <a:spLocks noChangeArrowheads="1"/>
              </p:cNvSpPr>
              <p:nvPr userDrawn="1"/>
            </p:nvSpPr>
            <p:spPr bwMode="auto">
              <a:xfrm>
                <a:off x="158" y="391"/>
                <a:ext cx="84" cy="87"/>
              </a:xfrm>
              <a:prstGeom prst="rect">
                <a:avLst/>
              </a:prstGeom>
              <a:solidFill>
                <a:srgbClr val="A3D7E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endParaRPr lang="ru-RU" altLang="ru-RU">
                  <a:solidFill>
                    <a:srgbClr val="666699"/>
                  </a:solidFill>
                </a:endParaRPr>
              </a:p>
            </p:txBody>
          </p:sp>
          <p:sp>
            <p:nvSpPr>
              <p:cNvPr id="276" name="Rectangle 291"/>
              <p:cNvSpPr>
                <a:spLocks noChangeArrowheads="1"/>
              </p:cNvSpPr>
              <p:nvPr userDrawn="1"/>
            </p:nvSpPr>
            <p:spPr bwMode="auto">
              <a:xfrm>
                <a:off x="113" y="345"/>
                <a:ext cx="46" cy="48"/>
              </a:xfrm>
              <a:prstGeom prst="rect">
                <a:avLst/>
              </a:prstGeom>
              <a:solidFill>
                <a:srgbClr val="A3D7E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endParaRPr lang="ru-RU" altLang="ru-RU">
                  <a:solidFill>
                    <a:srgbClr val="666699"/>
                  </a:solidFill>
                </a:endParaRPr>
              </a:p>
            </p:txBody>
          </p:sp>
          <p:sp>
            <p:nvSpPr>
              <p:cNvPr id="277" name="Rectangle 292"/>
              <p:cNvSpPr>
                <a:spLocks noChangeArrowheads="1"/>
              </p:cNvSpPr>
              <p:nvPr userDrawn="1"/>
            </p:nvSpPr>
            <p:spPr bwMode="auto">
              <a:xfrm>
                <a:off x="204" y="73"/>
                <a:ext cx="46" cy="48"/>
              </a:xfrm>
              <a:prstGeom prst="rect">
                <a:avLst/>
              </a:prstGeom>
              <a:solidFill>
                <a:srgbClr val="A3D7E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endParaRPr lang="ru-RU" altLang="ru-RU">
                  <a:solidFill>
                    <a:srgbClr val="666699"/>
                  </a:solidFill>
                </a:endParaRPr>
              </a:p>
            </p:txBody>
          </p:sp>
          <p:sp>
            <p:nvSpPr>
              <p:cNvPr id="278" name="Rectangle 293"/>
              <p:cNvSpPr>
                <a:spLocks noChangeArrowheads="1"/>
              </p:cNvSpPr>
              <p:nvPr userDrawn="1"/>
            </p:nvSpPr>
            <p:spPr bwMode="auto">
              <a:xfrm>
                <a:off x="113" y="482"/>
                <a:ext cx="46" cy="48"/>
              </a:xfrm>
              <a:prstGeom prst="rect">
                <a:avLst/>
              </a:prstGeom>
              <a:solidFill>
                <a:srgbClr val="A3D7E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endParaRPr lang="ru-RU" altLang="ru-RU">
                  <a:solidFill>
                    <a:srgbClr val="666699"/>
                  </a:solidFill>
                </a:endParaRPr>
              </a:p>
            </p:txBody>
          </p:sp>
        </p:grpSp>
        <p:grpSp>
          <p:nvGrpSpPr>
            <p:cNvPr id="231" name="Group 294"/>
            <p:cNvGrpSpPr>
              <a:grpSpLocks/>
            </p:cNvGrpSpPr>
            <p:nvPr userDrawn="1"/>
          </p:nvGrpSpPr>
          <p:grpSpPr bwMode="auto">
            <a:xfrm rot="10800000">
              <a:off x="340" y="0"/>
              <a:ext cx="224" cy="457"/>
              <a:chOff x="68" y="73"/>
              <a:chExt cx="224" cy="457"/>
            </a:xfrm>
          </p:grpSpPr>
          <p:sp>
            <p:nvSpPr>
              <p:cNvPr id="267" name="Rectangle 295"/>
              <p:cNvSpPr>
                <a:spLocks noChangeArrowheads="1"/>
              </p:cNvSpPr>
              <p:nvPr userDrawn="1"/>
            </p:nvSpPr>
            <p:spPr bwMode="auto">
              <a:xfrm>
                <a:off x="68" y="119"/>
                <a:ext cx="158" cy="164"/>
              </a:xfrm>
              <a:prstGeom prst="rect">
                <a:avLst/>
              </a:prstGeom>
              <a:solidFill>
                <a:srgbClr val="A3D7E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endParaRPr lang="ru-RU" altLang="ru-RU">
                  <a:solidFill>
                    <a:srgbClr val="666699"/>
                  </a:solidFill>
                </a:endParaRPr>
              </a:p>
            </p:txBody>
          </p:sp>
          <p:sp>
            <p:nvSpPr>
              <p:cNvPr id="268" name="Rectangle 296"/>
              <p:cNvSpPr>
                <a:spLocks noChangeArrowheads="1"/>
              </p:cNvSpPr>
              <p:nvPr userDrawn="1"/>
            </p:nvSpPr>
            <p:spPr bwMode="auto">
              <a:xfrm>
                <a:off x="204" y="255"/>
                <a:ext cx="88" cy="91"/>
              </a:xfrm>
              <a:prstGeom prst="rect">
                <a:avLst/>
              </a:prstGeom>
              <a:solidFill>
                <a:srgbClr val="A3D7E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endParaRPr lang="ru-RU" altLang="ru-RU">
                  <a:solidFill>
                    <a:srgbClr val="666699"/>
                  </a:solidFill>
                </a:endParaRPr>
              </a:p>
            </p:txBody>
          </p:sp>
          <p:sp>
            <p:nvSpPr>
              <p:cNvPr id="269" name="Rectangle 297"/>
              <p:cNvSpPr>
                <a:spLocks noChangeArrowheads="1"/>
              </p:cNvSpPr>
              <p:nvPr userDrawn="1"/>
            </p:nvSpPr>
            <p:spPr bwMode="auto">
              <a:xfrm>
                <a:off x="158" y="391"/>
                <a:ext cx="84" cy="87"/>
              </a:xfrm>
              <a:prstGeom prst="rect">
                <a:avLst/>
              </a:prstGeom>
              <a:solidFill>
                <a:srgbClr val="A3D7E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endParaRPr lang="ru-RU" altLang="ru-RU">
                  <a:solidFill>
                    <a:srgbClr val="666699"/>
                  </a:solidFill>
                </a:endParaRPr>
              </a:p>
            </p:txBody>
          </p:sp>
          <p:sp>
            <p:nvSpPr>
              <p:cNvPr id="270" name="Rectangle 298"/>
              <p:cNvSpPr>
                <a:spLocks noChangeArrowheads="1"/>
              </p:cNvSpPr>
              <p:nvPr userDrawn="1"/>
            </p:nvSpPr>
            <p:spPr bwMode="auto">
              <a:xfrm>
                <a:off x="113" y="345"/>
                <a:ext cx="46" cy="48"/>
              </a:xfrm>
              <a:prstGeom prst="rect">
                <a:avLst/>
              </a:prstGeom>
              <a:solidFill>
                <a:srgbClr val="A3D7E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endParaRPr lang="ru-RU" altLang="ru-RU">
                  <a:solidFill>
                    <a:srgbClr val="666699"/>
                  </a:solidFill>
                </a:endParaRPr>
              </a:p>
            </p:txBody>
          </p:sp>
          <p:sp>
            <p:nvSpPr>
              <p:cNvPr id="271" name="Rectangle 299"/>
              <p:cNvSpPr>
                <a:spLocks noChangeArrowheads="1"/>
              </p:cNvSpPr>
              <p:nvPr userDrawn="1"/>
            </p:nvSpPr>
            <p:spPr bwMode="auto">
              <a:xfrm>
                <a:off x="204" y="73"/>
                <a:ext cx="46" cy="48"/>
              </a:xfrm>
              <a:prstGeom prst="rect">
                <a:avLst/>
              </a:prstGeom>
              <a:solidFill>
                <a:srgbClr val="A3D7E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endParaRPr lang="ru-RU" altLang="ru-RU">
                  <a:solidFill>
                    <a:srgbClr val="666699"/>
                  </a:solidFill>
                </a:endParaRPr>
              </a:p>
            </p:txBody>
          </p:sp>
          <p:sp>
            <p:nvSpPr>
              <p:cNvPr id="272" name="Rectangle 300"/>
              <p:cNvSpPr>
                <a:spLocks noChangeArrowheads="1"/>
              </p:cNvSpPr>
              <p:nvPr userDrawn="1"/>
            </p:nvSpPr>
            <p:spPr bwMode="auto">
              <a:xfrm>
                <a:off x="113" y="482"/>
                <a:ext cx="46" cy="48"/>
              </a:xfrm>
              <a:prstGeom prst="rect">
                <a:avLst/>
              </a:prstGeom>
              <a:solidFill>
                <a:srgbClr val="A3D7E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endParaRPr lang="ru-RU" altLang="ru-RU">
                  <a:solidFill>
                    <a:srgbClr val="666699"/>
                  </a:solidFill>
                </a:endParaRPr>
              </a:p>
            </p:txBody>
          </p:sp>
        </p:grpSp>
        <p:grpSp>
          <p:nvGrpSpPr>
            <p:cNvPr id="232" name="Group 301"/>
            <p:cNvGrpSpPr>
              <a:grpSpLocks/>
            </p:cNvGrpSpPr>
            <p:nvPr userDrawn="1"/>
          </p:nvGrpSpPr>
          <p:grpSpPr bwMode="auto">
            <a:xfrm rot="5400000">
              <a:off x="684" y="-117"/>
              <a:ext cx="224" cy="457"/>
              <a:chOff x="68" y="73"/>
              <a:chExt cx="224" cy="457"/>
            </a:xfrm>
          </p:grpSpPr>
          <p:sp>
            <p:nvSpPr>
              <p:cNvPr id="261" name="Rectangle 302"/>
              <p:cNvSpPr>
                <a:spLocks noChangeArrowheads="1"/>
              </p:cNvSpPr>
              <p:nvPr userDrawn="1"/>
            </p:nvSpPr>
            <p:spPr bwMode="auto">
              <a:xfrm>
                <a:off x="68" y="119"/>
                <a:ext cx="158" cy="164"/>
              </a:xfrm>
              <a:prstGeom prst="rect">
                <a:avLst/>
              </a:prstGeom>
              <a:solidFill>
                <a:srgbClr val="A3D7E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endParaRPr lang="ru-RU" altLang="ru-RU">
                  <a:solidFill>
                    <a:srgbClr val="666699"/>
                  </a:solidFill>
                </a:endParaRPr>
              </a:p>
            </p:txBody>
          </p:sp>
          <p:sp>
            <p:nvSpPr>
              <p:cNvPr id="262" name="Rectangle 303"/>
              <p:cNvSpPr>
                <a:spLocks noChangeArrowheads="1"/>
              </p:cNvSpPr>
              <p:nvPr userDrawn="1"/>
            </p:nvSpPr>
            <p:spPr bwMode="auto">
              <a:xfrm>
                <a:off x="204" y="255"/>
                <a:ext cx="88" cy="91"/>
              </a:xfrm>
              <a:prstGeom prst="rect">
                <a:avLst/>
              </a:prstGeom>
              <a:solidFill>
                <a:srgbClr val="A3D7E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endParaRPr lang="ru-RU" altLang="ru-RU">
                  <a:solidFill>
                    <a:srgbClr val="666699"/>
                  </a:solidFill>
                </a:endParaRPr>
              </a:p>
            </p:txBody>
          </p:sp>
          <p:sp>
            <p:nvSpPr>
              <p:cNvPr id="263" name="Rectangle 304"/>
              <p:cNvSpPr>
                <a:spLocks noChangeArrowheads="1"/>
              </p:cNvSpPr>
              <p:nvPr userDrawn="1"/>
            </p:nvSpPr>
            <p:spPr bwMode="auto">
              <a:xfrm>
                <a:off x="158" y="391"/>
                <a:ext cx="84" cy="87"/>
              </a:xfrm>
              <a:prstGeom prst="rect">
                <a:avLst/>
              </a:prstGeom>
              <a:solidFill>
                <a:srgbClr val="A3D7E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endParaRPr lang="ru-RU" altLang="ru-RU">
                  <a:solidFill>
                    <a:srgbClr val="666699"/>
                  </a:solidFill>
                </a:endParaRPr>
              </a:p>
            </p:txBody>
          </p:sp>
          <p:sp>
            <p:nvSpPr>
              <p:cNvPr id="264" name="Rectangle 305"/>
              <p:cNvSpPr>
                <a:spLocks noChangeArrowheads="1"/>
              </p:cNvSpPr>
              <p:nvPr userDrawn="1"/>
            </p:nvSpPr>
            <p:spPr bwMode="auto">
              <a:xfrm>
                <a:off x="113" y="345"/>
                <a:ext cx="46" cy="48"/>
              </a:xfrm>
              <a:prstGeom prst="rect">
                <a:avLst/>
              </a:prstGeom>
              <a:solidFill>
                <a:srgbClr val="A3D7E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endParaRPr lang="ru-RU" altLang="ru-RU">
                  <a:solidFill>
                    <a:srgbClr val="666699"/>
                  </a:solidFill>
                </a:endParaRPr>
              </a:p>
            </p:txBody>
          </p:sp>
          <p:sp>
            <p:nvSpPr>
              <p:cNvPr id="265" name="Rectangle 306"/>
              <p:cNvSpPr>
                <a:spLocks noChangeArrowheads="1"/>
              </p:cNvSpPr>
              <p:nvPr userDrawn="1"/>
            </p:nvSpPr>
            <p:spPr bwMode="auto">
              <a:xfrm>
                <a:off x="204" y="73"/>
                <a:ext cx="46" cy="48"/>
              </a:xfrm>
              <a:prstGeom prst="rect">
                <a:avLst/>
              </a:prstGeom>
              <a:solidFill>
                <a:srgbClr val="A3D7E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endParaRPr lang="ru-RU" altLang="ru-RU">
                  <a:solidFill>
                    <a:srgbClr val="666699"/>
                  </a:solidFill>
                </a:endParaRPr>
              </a:p>
            </p:txBody>
          </p:sp>
          <p:sp>
            <p:nvSpPr>
              <p:cNvPr id="266" name="Rectangle 307"/>
              <p:cNvSpPr>
                <a:spLocks noChangeArrowheads="1"/>
              </p:cNvSpPr>
              <p:nvPr userDrawn="1"/>
            </p:nvSpPr>
            <p:spPr bwMode="auto">
              <a:xfrm>
                <a:off x="113" y="482"/>
                <a:ext cx="46" cy="48"/>
              </a:xfrm>
              <a:prstGeom prst="rect">
                <a:avLst/>
              </a:prstGeom>
              <a:solidFill>
                <a:srgbClr val="A3D7E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endParaRPr lang="ru-RU" altLang="ru-RU">
                  <a:solidFill>
                    <a:srgbClr val="666699"/>
                  </a:solidFill>
                </a:endParaRPr>
              </a:p>
            </p:txBody>
          </p:sp>
        </p:grpSp>
        <p:grpSp>
          <p:nvGrpSpPr>
            <p:cNvPr id="233" name="Group 308"/>
            <p:cNvGrpSpPr>
              <a:grpSpLocks/>
            </p:cNvGrpSpPr>
            <p:nvPr userDrawn="1"/>
          </p:nvGrpSpPr>
          <p:grpSpPr bwMode="auto">
            <a:xfrm>
              <a:off x="476" y="300"/>
              <a:ext cx="224" cy="457"/>
              <a:chOff x="68" y="73"/>
              <a:chExt cx="224" cy="457"/>
            </a:xfrm>
          </p:grpSpPr>
          <p:sp>
            <p:nvSpPr>
              <p:cNvPr id="255" name="Rectangle 309"/>
              <p:cNvSpPr>
                <a:spLocks noChangeArrowheads="1"/>
              </p:cNvSpPr>
              <p:nvPr userDrawn="1"/>
            </p:nvSpPr>
            <p:spPr bwMode="auto">
              <a:xfrm>
                <a:off x="68" y="119"/>
                <a:ext cx="158" cy="164"/>
              </a:xfrm>
              <a:prstGeom prst="rect">
                <a:avLst/>
              </a:prstGeom>
              <a:solidFill>
                <a:srgbClr val="A3D7E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endParaRPr lang="ru-RU" altLang="ru-RU">
                  <a:solidFill>
                    <a:srgbClr val="666699"/>
                  </a:solidFill>
                </a:endParaRPr>
              </a:p>
            </p:txBody>
          </p:sp>
          <p:sp>
            <p:nvSpPr>
              <p:cNvPr id="256" name="Rectangle 310"/>
              <p:cNvSpPr>
                <a:spLocks noChangeArrowheads="1"/>
              </p:cNvSpPr>
              <p:nvPr userDrawn="1"/>
            </p:nvSpPr>
            <p:spPr bwMode="auto">
              <a:xfrm>
                <a:off x="204" y="255"/>
                <a:ext cx="88" cy="91"/>
              </a:xfrm>
              <a:prstGeom prst="rect">
                <a:avLst/>
              </a:prstGeom>
              <a:solidFill>
                <a:srgbClr val="A3D7E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endParaRPr lang="ru-RU" altLang="ru-RU">
                  <a:solidFill>
                    <a:srgbClr val="666699"/>
                  </a:solidFill>
                </a:endParaRPr>
              </a:p>
            </p:txBody>
          </p:sp>
          <p:sp>
            <p:nvSpPr>
              <p:cNvPr id="257" name="Rectangle 311"/>
              <p:cNvSpPr>
                <a:spLocks noChangeArrowheads="1"/>
              </p:cNvSpPr>
              <p:nvPr userDrawn="1"/>
            </p:nvSpPr>
            <p:spPr bwMode="auto">
              <a:xfrm>
                <a:off x="158" y="391"/>
                <a:ext cx="84" cy="87"/>
              </a:xfrm>
              <a:prstGeom prst="rect">
                <a:avLst/>
              </a:prstGeom>
              <a:solidFill>
                <a:srgbClr val="A3D7E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endParaRPr lang="ru-RU" altLang="ru-RU">
                  <a:solidFill>
                    <a:srgbClr val="666699"/>
                  </a:solidFill>
                </a:endParaRPr>
              </a:p>
            </p:txBody>
          </p:sp>
          <p:sp>
            <p:nvSpPr>
              <p:cNvPr id="258" name="Rectangle 312"/>
              <p:cNvSpPr>
                <a:spLocks noChangeArrowheads="1"/>
              </p:cNvSpPr>
              <p:nvPr userDrawn="1"/>
            </p:nvSpPr>
            <p:spPr bwMode="auto">
              <a:xfrm>
                <a:off x="113" y="345"/>
                <a:ext cx="46" cy="48"/>
              </a:xfrm>
              <a:prstGeom prst="rect">
                <a:avLst/>
              </a:prstGeom>
              <a:solidFill>
                <a:srgbClr val="A3D7E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endParaRPr lang="ru-RU" altLang="ru-RU">
                  <a:solidFill>
                    <a:srgbClr val="666699"/>
                  </a:solidFill>
                </a:endParaRPr>
              </a:p>
            </p:txBody>
          </p:sp>
          <p:sp>
            <p:nvSpPr>
              <p:cNvPr id="259" name="Rectangle 313"/>
              <p:cNvSpPr>
                <a:spLocks noChangeArrowheads="1"/>
              </p:cNvSpPr>
              <p:nvPr userDrawn="1"/>
            </p:nvSpPr>
            <p:spPr bwMode="auto">
              <a:xfrm>
                <a:off x="204" y="73"/>
                <a:ext cx="46" cy="48"/>
              </a:xfrm>
              <a:prstGeom prst="rect">
                <a:avLst/>
              </a:prstGeom>
              <a:solidFill>
                <a:srgbClr val="A3D7E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endParaRPr lang="ru-RU" altLang="ru-RU">
                  <a:solidFill>
                    <a:srgbClr val="666699"/>
                  </a:solidFill>
                </a:endParaRPr>
              </a:p>
            </p:txBody>
          </p:sp>
          <p:sp>
            <p:nvSpPr>
              <p:cNvPr id="260" name="Rectangle 314"/>
              <p:cNvSpPr>
                <a:spLocks noChangeArrowheads="1"/>
              </p:cNvSpPr>
              <p:nvPr userDrawn="1"/>
            </p:nvSpPr>
            <p:spPr bwMode="auto">
              <a:xfrm>
                <a:off x="113" y="482"/>
                <a:ext cx="46" cy="48"/>
              </a:xfrm>
              <a:prstGeom prst="rect">
                <a:avLst/>
              </a:prstGeom>
              <a:solidFill>
                <a:srgbClr val="A3D7E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endParaRPr lang="ru-RU" altLang="ru-RU">
                  <a:solidFill>
                    <a:srgbClr val="666699"/>
                  </a:solidFill>
                </a:endParaRPr>
              </a:p>
            </p:txBody>
          </p:sp>
        </p:grpSp>
        <p:grpSp>
          <p:nvGrpSpPr>
            <p:cNvPr id="234" name="Group 315"/>
            <p:cNvGrpSpPr>
              <a:grpSpLocks/>
            </p:cNvGrpSpPr>
            <p:nvPr userDrawn="1"/>
          </p:nvGrpSpPr>
          <p:grpSpPr bwMode="auto">
            <a:xfrm rot="5400000">
              <a:off x="956" y="2"/>
              <a:ext cx="224" cy="457"/>
              <a:chOff x="68" y="73"/>
              <a:chExt cx="224" cy="457"/>
            </a:xfrm>
          </p:grpSpPr>
          <p:sp>
            <p:nvSpPr>
              <p:cNvPr id="249" name="Rectangle 316"/>
              <p:cNvSpPr>
                <a:spLocks noChangeArrowheads="1"/>
              </p:cNvSpPr>
              <p:nvPr userDrawn="1"/>
            </p:nvSpPr>
            <p:spPr bwMode="auto">
              <a:xfrm>
                <a:off x="68" y="119"/>
                <a:ext cx="158" cy="164"/>
              </a:xfrm>
              <a:prstGeom prst="rect">
                <a:avLst/>
              </a:prstGeom>
              <a:solidFill>
                <a:srgbClr val="A3D7E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endParaRPr lang="ru-RU" altLang="ru-RU">
                  <a:solidFill>
                    <a:srgbClr val="666699"/>
                  </a:solidFill>
                </a:endParaRPr>
              </a:p>
            </p:txBody>
          </p:sp>
          <p:sp>
            <p:nvSpPr>
              <p:cNvPr id="250" name="Rectangle 317"/>
              <p:cNvSpPr>
                <a:spLocks noChangeArrowheads="1"/>
              </p:cNvSpPr>
              <p:nvPr userDrawn="1"/>
            </p:nvSpPr>
            <p:spPr bwMode="auto">
              <a:xfrm>
                <a:off x="204" y="255"/>
                <a:ext cx="88" cy="91"/>
              </a:xfrm>
              <a:prstGeom prst="rect">
                <a:avLst/>
              </a:prstGeom>
              <a:solidFill>
                <a:srgbClr val="A3D7E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endParaRPr lang="ru-RU" altLang="ru-RU">
                  <a:solidFill>
                    <a:srgbClr val="666699"/>
                  </a:solidFill>
                </a:endParaRPr>
              </a:p>
            </p:txBody>
          </p:sp>
          <p:sp>
            <p:nvSpPr>
              <p:cNvPr id="251" name="Rectangle 318"/>
              <p:cNvSpPr>
                <a:spLocks noChangeArrowheads="1"/>
              </p:cNvSpPr>
              <p:nvPr userDrawn="1"/>
            </p:nvSpPr>
            <p:spPr bwMode="auto">
              <a:xfrm>
                <a:off x="158" y="391"/>
                <a:ext cx="84" cy="87"/>
              </a:xfrm>
              <a:prstGeom prst="rect">
                <a:avLst/>
              </a:prstGeom>
              <a:solidFill>
                <a:srgbClr val="A3D7E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endParaRPr lang="ru-RU" altLang="ru-RU">
                  <a:solidFill>
                    <a:srgbClr val="666699"/>
                  </a:solidFill>
                </a:endParaRPr>
              </a:p>
            </p:txBody>
          </p:sp>
          <p:sp>
            <p:nvSpPr>
              <p:cNvPr id="252" name="Rectangle 319"/>
              <p:cNvSpPr>
                <a:spLocks noChangeArrowheads="1"/>
              </p:cNvSpPr>
              <p:nvPr userDrawn="1"/>
            </p:nvSpPr>
            <p:spPr bwMode="auto">
              <a:xfrm>
                <a:off x="113" y="345"/>
                <a:ext cx="46" cy="48"/>
              </a:xfrm>
              <a:prstGeom prst="rect">
                <a:avLst/>
              </a:prstGeom>
              <a:solidFill>
                <a:srgbClr val="A3D7E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endParaRPr lang="ru-RU" altLang="ru-RU">
                  <a:solidFill>
                    <a:srgbClr val="666699"/>
                  </a:solidFill>
                </a:endParaRPr>
              </a:p>
            </p:txBody>
          </p:sp>
          <p:sp>
            <p:nvSpPr>
              <p:cNvPr id="253" name="Rectangle 320"/>
              <p:cNvSpPr>
                <a:spLocks noChangeArrowheads="1"/>
              </p:cNvSpPr>
              <p:nvPr userDrawn="1"/>
            </p:nvSpPr>
            <p:spPr bwMode="auto">
              <a:xfrm>
                <a:off x="204" y="73"/>
                <a:ext cx="46" cy="48"/>
              </a:xfrm>
              <a:prstGeom prst="rect">
                <a:avLst/>
              </a:prstGeom>
              <a:solidFill>
                <a:srgbClr val="A3D7E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endParaRPr lang="ru-RU" altLang="ru-RU">
                  <a:solidFill>
                    <a:srgbClr val="666699"/>
                  </a:solidFill>
                </a:endParaRPr>
              </a:p>
            </p:txBody>
          </p:sp>
          <p:sp>
            <p:nvSpPr>
              <p:cNvPr id="254" name="Rectangle 321"/>
              <p:cNvSpPr>
                <a:spLocks noChangeArrowheads="1"/>
              </p:cNvSpPr>
              <p:nvPr userDrawn="1"/>
            </p:nvSpPr>
            <p:spPr bwMode="auto">
              <a:xfrm>
                <a:off x="113" y="482"/>
                <a:ext cx="46" cy="48"/>
              </a:xfrm>
              <a:prstGeom prst="rect">
                <a:avLst/>
              </a:prstGeom>
              <a:solidFill>
                <a:srgbClr val="A3D7E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endParaRPr lang="ru-RU" altLang="ru-RU">
                  <a:solidFill>
                    <a:srgbClr val="666699"/>
                  </a:solidFill>
                </a:endParaRPr>
              </a:p>
            </p:txBody>
          </p:sp>
        </p:grpSp>
        <p:grpSp>
          <p:nvGrpSpPr>
            <p:cNvPr id="235" name="Group 322"/>
            <p:cNvGrpSpPr>
              <a:grpSpLocks/>
            </p:cNvGrpSpPr>
            <p:nvPr userDrawn="1"/>
          </p:nvGrpSpPr>
          <p:grpSpPr bwMode="auto">
            <a:xfrm rot="5400000">
              <a:off x="1188" y="-122"/>
              <a:ext cx="119" cy="363"/>
              <a:chOff x="68" y="73"/>
              <a:chExt cx="224" cy="457"/>
            </a:xfrm>
          </p:grpSpPr>
          <p:sp>
            <p:nvSpPr>
              <p:cNvPr id="243" name="Rectangle 323"/>
              <p:cNvSpPr>
                <a:spLocks noChangeArrowheads="1"/>
              </p:cNvSpPr>
              <p:nvPr userDrawn="1"/>
            </p:nvSpPr>
            <p:spPr bwMode="auto">
              <a:xfrm>
                <a:off x="68" y="119"/>
                <a:ext cx="158" cy="164"/>
              </a:xfrm>
              <a:prstGeom prst="rect">
                <a:avLst/>
              </a:prstGeom>
              <a:solidFill>
                <a:srgbClr val="A3D7E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endParaRPr lang="ru-RU" altLang="ru-RU">
                  <a:solidFill>
                    <a:srgbClr val="666699"/>
                  </a:solidFill>
                </a:endParaRPr>
              </a:p>
            </p:txBody>
          </p:sp>
          <p:sp>
            <p:nvSpPr>
              <p:cNvPr id="244" name="Rectangle 324"/>
              <p:cNvSpPr>
                <a:spLocks noChangeArrowheads="1"/>
              </p:cNvSpPr>
              <p:nvPr userDrawn="1"/>
            </p:nvSpPr>
            <p:spPr bwMode="auto">
              <a:xfrm>
                <a:off x="204" y="255"/>
                <a:ext cx="88" cy="91"/>
              </a:xfrm>
              <a:prstGeom prst="rect">
                <a:avLst/>
              </a:prstGeom>
              <a:solidFill>
                <a:srgbClr val="A3D7E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endParaRPr lang="ru-RU" altLang="ru-RU">
                  <a:solidFill>
                    <a:srgbClr val="666699"/>
                  </a:solidFill>
                </a:endParaRPr>
              </a:p>
            </p:txBody>
          </p:sp>
          <p:sp>
            <p:nvSpPr>
              <p:cNvPr id="245" name="Rectangle 325"/>
              <p:cNvSpPr>
                <a:spLocks noChangeArrowheads="1"/>
              </p:cNvSpPr>
              <p:nvPr userDrawn="1"/>
            </p:nvSpPr>
            <p:spPr bwMode="auto">
              <a:xfrm>
                <a:off x="158" y="391"/>
                <a:ext cx="84" cy="87"/>
              </a:xfrm>
              <a:prstGeom prst="rect">
                <a:avLst/>
              </a:prstGeom>
              <a:solidFill>
                <a:srgbClr val="A3D7E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endParaRPr lang="ru-RU" altLang="ru-RU">
                  <a:solidFill>
                    <a:srgbClr val="666699"/>
                  </a:solidFill>
                </a:endParaRPr>
              </a:p>
            </p:txBody>
          </p:sp>
          <p:sp>
            <p:nvSpPr>
              <p:cNvPr id="246" name="Rectangle 326"/>
              <p:cNvSpPr>
                <a:spLocks noChangeArrowheads="1"/>
              </p:cNvSpPr>
              <p:nvPr userDrawn="1"/>
            </p:nvSpPr>
            <p:spPr bwMode="auto">
              <a:xfrm>
                <a:off x="113" y="345"/>
                <a:ext cx="46" cy="48"/>
              </a:xfrm>
              <a:prstGeom prst="rect">
                <a:avLst/>
              </a:prstGeom>
              <a:solidFill>
                <a:srgbClr val="A3D7E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endParaRPr lang="ru-RU" altLang="ru-RU">
                  <a:solidFill>
                    <a:srgbClr val="666699"/>
                  </a:solidFill>
                </a:endParaRPr>
              </a:p>
            </p:txBody>
          </p:sp>
          <p:sp>
            <p:nvSpPr>
              <p:cNvPr id="247" name="Rectangle 327"/>
              <p:cNvSpPr>
                <a:spLocks noChangeArrowheads="1"/>
              </p:cNvSpPr>
              <p:nvPr userDrawn="1"/>
            </p:nvSpPr>
            <p:spPr bwMode="auto">
              <a:xfrm>
                <a:off x="204" y="73"/>
                <a:ext cx="46" cy="48"/>
              </a:xfrm>
              <a:prstGeom prst="rect">
                <a:avLst/>
              </a:prstGeom>
              <a:solidFill>
                <a:srgbClr val="A3D7E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endParaRPr lang="ru-RU" altLang="ru-RU">
                  <a:solidFill>
                    <a:srgbClr val="666699"/>
                  </a:solidFill>
                </a:endParaRPr>
              </a:p>
            </p:txBody>
          </p:sp>
          <p:sp>
            <p:nvSpPr>
              <p:cNvPr id="248" name="Rectangle 328"/>
              <p:cNvSpPr>
                <a:spLocks noChangeArrowheads="1"/>
              </p:cNvSpPr>
              <p:nvPr userDrawn="1"/>
            </p:nvSpPr>
            <p:spPr bwMode="auto">
              <a:xfrm>
                <a:off x="113" y="482"/>
                <a:ext cx="46" cy="48"/>
              </a:xfrm>
              <a:prstGeom prst="rect">
                <a:avLst/>
              </a:prstGeom>
              <a:solidFill>
                <a:srgbClr val="A3D7E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endParaRPr lang="ru-RU" altLang="ru-RU">
                  <a:solidFill>
                    <a:srgbClr val="666699"/>
                  </a:solidFill>
                </a:endParaRPr>
              </a:p>
            </p:txBody>
          </p:sp>
        </p:grpSp>
        <p:grpSp>
          <p:nvGrpSpPr>
            <p:cNvPr id="236" name="Group 329"/>
            <p:cNvGrpSpPr>
              <a:grpSpLocks/>
            </p:cNvGrpSpPr>
            <p:nvPr userDrawn="1"/>
          </p:nvGrpSpPr>
          <p:grpSpPr bwMode="auto">
            <a:xfrm rot="5400000">
              <a:off x="726" y="186"/>
              <a:ext cx="136" cy="363"/>
              <a:chOff x="68" y="73"/>
              <a:chExt cx="224" cy="457"/>
            </a:xfrm>
          </p:grpSpPr>
          <p:sp>
            <p:nvSpPr>
              <p:cNvPr id="237" name="Rectangle 330"/>
              <p:cNvSpPr>
                <a:spLocks noChangeArrowheads="1"/>
              </p:cNvSpPr>
              <p:nvPr userDrawn="1"/>
            </p:nvSpPr>
            <p:spPr bwMode="auto">
              <a:xfrm>
                <a:off x="68" y="119"/>
                <a:ext cx="158" cy="164"/>
              </a:xfrm>
              <a:prstGeom prst="rect">
                <a:avLst/>
              </a:prstGeom>
              <a:solidFill>
                <a:srgbClr val="A3D7E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endParaRPr lang="ru-RU" altLang="ru-RU">
                  <a:solidFill>
                    <a:srgbClr val="666699"/>
                  </a:solidFill>
                </a:endParaRPr>
              </a:p>
            </p:txBody>
          </p:sp>
          <p:sp>
            <p:nvSpPr>
              <p:cNvPr id="238" name="Rectangle 331"/>
              <p:cNvSpPr>
                <a:spLocks noChangeArrowheads="1"/>
              </p:cNvSpPr>
              <p:nvPr userDrawn="1"/>
            </p:nvSpPr>
            <p:spPr bwMode="auto">
              <a:xfrm>
                <a:off x="204" y="255"/>
                <a:ext cx="88" cy="91"/>
              </a:xfrm>
              <a:prstGeom prst="rect">
                <a:avLst/>
              </a:prstGeom>
              <a:solidFill>
                <a:srgbClr val="A3D7E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endParaRPr lang="ru-RU" altLang="ru-RU">
                  <a:solidFill>
                    <a:srgbClr val="666699"/>
                  </a:solidFill>
                </a:endParaRPr>
              </a:p>
            </p:txBody>
          </p:sp>
          <p:sp>
            <p:nvSpPr>
              <p:cNvPr id="239" name="Rectangle 332"/>
              <p:cNvSpPr>
                <a:spLocks noChangeArrowheads="1"/>
              </p:cNvSpPr>
              <p:nvPr userDrawn="1"/>
            </p:nvSpPr>
            <p:spPr bwMode="auto">
              <a:xfrm>
                <a:off x="158" y="391"/>
                <a:ext cx="84" cy="87"/>
              </a:xfrm>
              <a:prstGeom prst="rect">
                <a:avLst/>
              </a:prstGeom>
              <a:solidFill>
                <a:srgbClr val="A3D7E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endParaRPr lang="ru-RU" altLang="ru-RU">
                  <a:solidFill>
                    <a:srgbClr val="666699"/>
                  </a:solidFill>
                </a:endParaRPr>
              </a:p>
            </p:txBody>
          </p:sp>
          <p:sp>
            <p:nvSpPr>
              <p:cNvPr id="240" name="Rectangle 333"/>
              <p:cNvSpPr>
                <a:spLocks noChangeArrowheads="1"/>
              </p:cNvSpPr>
              <p:nvPr userDrawn="1"/>
            </p:nvSpPr>
            <p:spPr bwMode="auto">
              <a:xfrm>
                <a:off x="113" y="345"/>
                <a:ext cx="46" cy="48"/>
              </a:xfrm>
              <a:prstGeom prst="rect">
                <a:avLst/>
              </a:prstGeom>
              <a:solidFill>
                <a:srgbClr val="A3D7E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endParaRPr lang="ru-RU" altLang="ru-RU">
                  <a:solidFill>
                    <a:srgbClr val="666699"/>
                  </a:solidFill>
                </a:endParaRPr>
              </a:p>
            </p:txBody>
          </p:sp>
          <p:sp>
            <p:nvSpPr>
              <p:cNvPr id="241" name="Rectangle 334"/>
              <p:cNvSpPr>
                <a:spLocks noChangeArrowheads="1"/>
              </p:cNvSpPr>
              <p:nvPr userDrawn="1"/>
            </p:nvSpPr>
            <p:spPr bwMode="auto">
              <a:xfrm>
                <a:off x="204" y="73"/>
                <a:ext cx="46" cy="48"/>
              </a:xfrm>
              <a:prstGeom prst="rect">
                <a:avLst/>
              </a:prstGeom>
              <a:solidFill>
                <a:srgbClr val="A3D7E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endParaRPr lang="ru-RU" altLang="ru-RU">
                  <a:solidFill>
                    <a:srgbClr val="666699"/>
                  </a:solidFill>
                </a:endParaRPr>
              </a:p>
            </p:txBody>
          </p:sp>
          <p:sp>
            <p:nvSpPr>
              <p:cNvPr id="242" name="Rectangle 335"/>
              <p:cNvSpPr>
                <a:spLocks noChangeArrowheads="1"/>
              </p:cNvSpPr>
              <p:nvPr userDrawn="1"/>
            </p:nvSpPr>
            <p:spPr bwMode="auto">
              <a:xfrm>
                <a:off x="113" y="482"/>
                <a:ext cx="46" cy="48"/>
              </a:xfrm>
              <a:prstGeom prst="rect">
                <a:avLst/>
              </a:prstGeom>
              <a:solidFill>
                <a:srgbClr val="A3D7E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endParaRPr lang="ru-RU" altLang="ru-RU">
                  <a:solidFill>
                    <a:srgbClr val="666699"/>
                  </a:solidFill>
                </a:endParaRPr>
              </a:p>
            </p:txBody>
          </p:sp>
        </p:grpSp>
      </p:grpSp>
      <p:sp>
        <p:nvSpPr>
          <p:cNvPr id="333" name="Line 336"/>
          <p:cNvSpPr>
            <a:spLocks noChangeShapeType="1"/>
          </p:cNvSpPr>
          <p:nvPr userDrawn="1"/>
        </p:nvSpPr>
        <p:spPr bwMode="auto">
          <a:xfrm>
            <a:off x="0" y="549275"/>
            <a:ext cx="62523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34" name="Rectangle 337"/>
          <p:cNvSpPr>
            <a:spLocks noChangeArrowheads="1"/>
          </p:cNvSpPr>
          <p:nvPr userDrawn="1"/>
        </p:nvSpPr>
        <p:spPr bwMode="auto">
          <a:xfrm>
            <a:off x="527539" y="433388"/>
            <a:ext cx="287216" cy="2159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41178" name="Rectangle 218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1844676"/>
            <a:ext cx="103632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41179" name="Rectangle 2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335" name="Rectangle 22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36" name="Rectangle 221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37" name="Rectangle 22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CFB1B31-64E8-4594-8B81-49D3C7664DA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80710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E592FE-2FDC-4D2F-A93E-88262B19E22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5" name="Rectangle 215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216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33615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8594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42031" cy="58594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829E1B-518D-40C6-AC8F-67462A80EAE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5" name="Rectangle 215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216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787365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914400" y="1752603"/>
            <a:ext cx="103632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5018" y="4953000"/>
            <a:ext cx="12197020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pPr eaLnBrk="0" hangingPunct="0"/>
              <a:endParaRPr lang="en-US">
                <a:solidFill>
                  <a:prstClr val="black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pPr eaLnBrk="0" hangingPunct="0"/>
              <a:endParaRPr lang="en-US">
                <a:solidFill>
                  <a:prstClr val="black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CC676E64-CE32-4F21-A615-275E9A498BFC}" type="datetimeFigureOut">
              <a:rPr lang="ru-RU" altLang="ru-RU" smtClean="0"/>
              <a:pPr>
                <a:defRPr/>
              </a:pPr>
              <a:t>03.12.2014</a:t>
            </a:fld>
            <a:endParaRPr lang="ru-RU" alt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 altLang="ru-RU">
              <a:solidFill>
                <a:srgbClr val="2DA2BF">
                  <a:tint val="20000"/>
                </a:srgbClr>
              </a:solidFill>
            </a:endParaRPr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90B30EF-D57D-4F1C-B857-B12110BA07A1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022963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D26A48E-8C10-40D0-9E9D-058A46560892}" type="datetimeFigureOut">
              <a:rPr lang="ru-RU" altLang="ru-RU" smtClean="0">
                <a:solidFill>
                  <a:prstClr val="black"/>
                </a:solidFill>
              </a:rPr>
              <a:pPr>
                <a:defRPr/>
              </a:pPr>
              <a:t>03.12.2014</a:t>
            </a:fld>
            <a:endParaRPr lang="ru-RU" alt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50A6BF-40C3-4366-8562-11088D3C0E23}" type="slidenum">
              <a:rPr lang="ru-RU" altLang="ru-RU" smtClean="0">
                <a:solidFill>
                  <a:prstClr val="black"/>
                </a:solidFill>
              </a:rPr>
              <a:pPr/>
              <a:t>‹#›</a:t>
            </a:fld>
            <a:endParaRPr lang="ru-RU" altLang="ru-RU">
              <a:solidFill>
                <a:prstClr val="black"/>
              </a:solidFill>
            </a:endParaRPr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5694014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FC9D23A-7D96-4D92-AD75-23153378965E}" type="datetimeFigureOut">
              <a:rPr lang="ru-RU" altLang="ru-RU" smtClean="0">
                <a:solidFill>
                  <a:prstClr val="white"/>
                </a:solidFill>
              </a:rPr>
              <a:pPr>
                <a:defRPr/>
              </a:pPr>
              <a:t>03.12.2014</a:t>
            </a:fld>
            <a:endParaRPr lang="ru-RU" altLang="ru-RU">
              <a:solidFill>
                <a:prstClr val="white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ru-RU">
              <a:solidFill>
                <a:prstClr val="white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3D2883-9747-4A02-B1EF-BA3B733E405F}" type="slidenum">
              <a:rPr lang="ru-RU" altLang="ru-RU" smtClean="0">
                <a:solidFill>
                  <a:prstClr val="white"/>
                </a:solidFill>
              </a:rPr>
              <a:pPr/>
              <a:t>‹#›</a:t>
            </a:fld>
            <a:endParaRPr lang="ru-RU" altLang="ru-RU">
              <a:solidFill>
                <a:prstClr val="white"/>
              </a:solidFill>
            </a:endParaRPr>
          </a:p>
        </p:txBody>
      </p:sp>
      <p:sp>
        <p:nvSpPr>
          <p:cNvPr id="7" name="Нашивка 6"/>
          <p:cNvSpPr/>
          <p:nvPr/>
        </p:nvSpPr>
        <p:spPr>
          <a:xfrm>
            <a:off x="4848907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Нашивка 7"/>
          <p:cNvSpPr/>
          <p:nvPr/>
        </p:nvSpPr>
        <p:spPr>
          <a:xfrm>
            <a:off x="4600352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11067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481330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481330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19448AF-772E-408E-A019-D0CFC7324B6B}" type="datetimeFigureOut">
              <a:rPr lang="ru-RU" altLang="ru-RU" smtClean="0">
                <a:solidFill>
                  <a:prstClr val="white"/>
                </a:solidFill>
              </a:rPr>
              <a:pPr>
                <a:defRPr/>
              </a:pPr>
              <a:t>03.12.2014</a:t>
            </a:fld>
            <a:endParaRPr lang="ru-RU" altLang="ru-RU">
              <a:solidFill>
                <a:prstClr val="white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ru-RU">
              <a:solidFill>
                <a:prstClr val="white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838476-C19D-4255-AF70-F833B5415C46}" type="slidenum">
              <a:rPr lang="ru-RU" altLang="ru-RU" smtClean="0">
                <a:solidFill>
                  <a:prstClr val="white"/>
                </a:solidFill>
              </a:rPr>
              <a:pPr/>
              <a:t>‹#›</a:t>
            </a:fld>
            <a:endParaRPr lang="ru-RU" altLang="ru-RU">
              <a:solidFill>
                <a:prstClr val="white"/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68237291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4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9600" y="1444296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7" y="1444296"/>
            <a:ext cx="5389034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5905497-4484-48EF-A1CA-49B45145EE00}" type="datetimeFigureOut">
              <a:rPr lang="ru-RU" altLang="ru-RU" smtClean="0">
                <a:solidFill>
                  <a:prstClr val="black"/>
                </a:solidFill>
              </a:rPr>
              <a:pPr>
                <a:defRPr/>
              </a:pPr>
              <a:t>03.12.2014</a:t>
            </a:fld>
            <a:endParaRPr lang="ru-RU" altLang="ru-RU">
              <a:solidFill>
                <a:prstClr val="black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ru-RU">
              <a:solidFill>
                <a:prstClr val="black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F2E49D-AB52-4A78-86EE-6E6D2E98500F}" type="slidenum">
              <a:rPr lang="ru-RU" altLang="ru-RU" smtClean="0">
                <a:solidFill>
                  <a:prstClr val="black"/>
                </a:solidFill>
              </a:rPr>
              <a:pPr/>
              <a:t>‹#›</a:t>
            </a:fld>
            <a:endParaRPr lang="ru-RU" alt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7789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9954FF2-E761-4D09-914A-EBF6B16B5F30}" type="datetimeFigureOut">
              <a:rPr lang="ru-RU" altLang="ru-RU" smtClean="0">
                <a:solidFill>
                  <a:prstClr val="white"/>
                </a:solidFill>
              </a:rPr>
              <a:pPr>
                <a:defRPr/>
              </a:pPr>
              <a:t>03.12.2014</a:t>
            </a:fld>
            <a:endParaRPr lang="ru-RU" altLang="ru-RU">
              <a:solidFill>
                <a:prstClr val="white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ru-RU">
              <a:solidFill>
                <a:prstClr val="white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6A05DA-4879-4153-849D-DEB82718A582}" type="slidenum">
              <a:rPr lang="ru-RU" altLang="ru-RU" smtClean="0">
                <a:solidFill>
                  <a:prstClr val="white"/>
                </a:solidFill>
              </a:rPr>
              <a:pPr/>
              <a:t>‹#›</a:t>
            </a:fld>
            <a:endParaRPr lang="ru-RU" altLang="ru-RU">
              <a:solidFill>
                <a:prstClr val="white"/>
              </a:solidFill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79010259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609F5BE-AFB7-44AC-B270-76985BFA5FFE}" type="datetimeFigureOut">
              <a:rPr lang="ru-RU" altLang="ru-RU" smtClean="0">
                <a:solidFill>
                  <a:prstClr val="black"/>
                </a:solidFill>
              </a:rPr>
              <a:pPr>
                <a:defRPr/>
              </a:pPr>
              <a:t>03.12.2014</a:t>
            </a:fld>
            <a:endParaRPr lang="ru-RU" altLang="ru-RU">
              <a:solidFill>
                <a:prstClr val="black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ru-RU">
              <a:solidFill>
                <a:prstClr val="black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6E4A5D-63D3-4EF2-9518-7F465410D035}" type="slidenum">
              <a:rPr lang="ru-RU" altLang="ru-RU" smtClean="0">
                <a:solidFill>
                  <a:prstClr val="black"/>
                </a:solidFill>
              </a:rPr>
              <a:pPr/>
              <a:t>‹#›</a:t>
            </a:fld>
            <a:endParaRPr lang="ru-RU" alt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69705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1" y="4876800"/>
            <a:ext cx="9975701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8969376" y="6407944"/>
            <a:ext cx="2560320" cy="365760"/>
          </a:xfrm>
        </p:spPr>
        <p:txBody>
          <a:bodyPr/>
          <a:lstStyle>
            <a:extLst/>
          </a:lstStyle>
          <a:p>
            <a:pPr>
              <a:defRPr/>
            </a:pPr>
            <a:fld id="{1C6CC551-C85D-46D4-921A-DDC78545F409}" type="datetimeFigureOut">
              <a:rPr lang="ru-RU" altLang="ru-RU" smtClean="0">
                <a:solidFill>
                  <a:prstClr val="black"/>
                </a:solidFill>
              </a:rPr>
              <a:pPr>
                <a:defRPr/>
              </a:pPr>
              <a:t>03.12.2014</a:t>
            </a:fld>
            <a:endParaRPr lang="ru-RU" altLang="ru-RU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ru-RU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DA3355-B53B-4D97-9117-2350D9AD1691}" type="slidenum">
              <a:rPr lang="ru-RU" altLang="ru-RU" smtClean="0">
                <a:solidFill>
                  <a:prstClr val="black"/>
                </a:solidFill>
              </a:rPr>
              <a:pPr/>
              <a:t>‹#›</a:t>
            </a:fld>
            <a:endParaRPr lang="ru-RU" alt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73219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41BE08-E79B-42DB-A018-A31F4F691D3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5" name="Rectangle 215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216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408009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BFAE628D-45DE-420C-97C6-07D2A41CA523}" type="datetimeFigureOut">
              <a:rPr lang="ru-RU" altLang="ru-RU" smtClean="0">
                <a:solidFill>
                  <a:prstClr val="white"/>
                </a:solidFill>
              </a:rPr>
              <a:pPr>
                <a:defRPr/>
              </a:pPr>
              <a:t>03.12.2014</a:t>
            </a:fld>
            <a:endParaRPr lang="ru-RU" altLang="ru-RU">
              <a:solidFill>
                <a:prstClr val="white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5840098" y="6407946"/>
            <a:ext cx="31342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 altLang="ru-RU">
              <a:solidFill>
                <a:prstClr val="white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AE52E33-671A-44C9-A3BF-536C87AE864E}" type="slidenum">
              <a:rPr lang="ru-RU" altLang="ru-RU" smtClean="0">
                <a:solidFill>
                  <a:prstClr val="white"/>
                </a:solidFill>
              </a:rPr>
              <a:pPr/>
              <a:t>‹#›</a:t>
            </a:fld>
            <a:endParaRPr lang="ru-RU" altLang="ru-RU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1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65698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eaLnBrk="0" hangingPunct="0"/>
            <a:endParaRPr lang="en-US">
              <a:solidFill>
                <a:prstClr val="white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47624" y="5939011"/>
            <a:ext cx="4920602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eaLnBrk="0" hangingPunct="0"/>
            <a:endParaRPr lang="en-US">
              <a:solidFill>
                <a:prstClr val="white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8055" y="5791253"/>
            <a:ext cx="4536418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12314" y="5787740"/>
            <a:ext cx="4540678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11552149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Нашивка 12"/>
          <p:cNvSpPr/>
          <p:nvPr/>
        </p:nvSpPr>
        <p:spPr>
          <a:xfrm>
            <a:off x="11303595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33629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1481331"/>
            <a:ext cx="109728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C550DF1-7015-46E3-BDA9-930C15BA6AE1}" type="datetimeFigureOut">
              <a:rPr lang="ru-RU" altLang="ru-RU" smtClean="0">
                <a:solidFill>
                  <a:prstClr val="black"/>
                </a:solidFill>
              </a:rPr>
              <a:pPr>
                <a:defRPr/>
              </a:pPr>
              <a:t>03.12.2014</a:t>
            </a:fld>
            <a:endParaRPr lang="ru-RU" alt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B469EB-B8D1-4038-999C-28375FF67B23}" type="slidenum">
              <a:rPr lang="ru-RU" altLang="ru-RU" smtClean="0">
                <a:solidFill>
                  <a:prstClr val="black"/>
                </a:solidFill>
              </a:rPr>
              <a:pPr/>
              <a:t>‹#›</a:t>
            </a:fld>
            <a:endParaRPr lang="ru-RU" alt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32954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125351" y="274642"/>
            <a:ext cx="2369961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2C19C93-335A-41A9-8121-557E6F935CC0}" type="datetimeFigureOut">
              <a:rPr lang="ru-RU" altLang="ru-RU" smtClean="0">
                <a:solidFill>
                  <a:prstClr val="black"/>
                </a:solidFill>
              </a:rPr>
              <a:pPr>
                <a:defRPr/>
              </a:pPr>
              <a:t>03.12.2014</a:t>
            </a:fld>
            <a:endParaRPr lang="ru-RU" alt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51D687-8282-4428-B905-F2130BAAECDB}" type="slidenum">
              <a:rPr lang="ru-RU" altLang="ru-RU" smtClean="0">
                <a:solidFill>
                  <a:prstClr val="black"/>
                </a:solidFill>
              </a:rPr>
              <a:pPr/>
              <a:t>‹#›</a:t>
            </a:fld>
            <a:endParaRPr lang="ru-RU" alt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0319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247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247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795FCD-AFFE-42D7-98C0-4BFD8DCE858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5" name="Rectangle 215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216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64152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392615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89785" y="1600200"/>
            <a:ext cx="5392615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29B431-D586-42BF-BC07-9235617C4D1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215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216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78563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75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75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693" y="1535113"/>
            <a:ext cx="538870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693" y="2174875"/>
            <a:ext cx="538870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F35F7D-E527-49FD-B13A-53E10E0251D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8" name="Rectangle 215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Rectangle 216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89393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BA72EE-377A-42FD-9B84-EEFC1E4D557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4" name="Rectangle 215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216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90344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C543CB-E7E6-4216-912D-DE00CB22CB9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3" name="Rectangle 215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216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21320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247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7385" y="273051"/>
            <a:ext cx="681501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1435101"/>
            <a:ext cx="4011247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92D2E7-34EA-4D38-A819-9E812EFB67A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215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216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79708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554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554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554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B12B0D-35B3-4997-B929-DA6A374655B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215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216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7425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2F2F47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ChangeArrowheads="1"/>
          </p:cNvSpPr>
          <p:nvPr/>
        </p:nvSpPr>
        <p:spPr bwMode="hidden">
          <a:xfrm rot="20798144" flipV="1">
            <a:off x="-29308" y="1639889"/>
            <a:ext cx="3690816" cy="9525"/>
          </a:xfrm>
          <a:prstGeom prst="rect">
            <a:avLst/>
          </a:prstGeom>
          <a:gradFill rotWithShape="0">
            <a:gsLst>
              <a:gs pos="0">
                <a:schemeClr val="bg1">
                  <a:gamma/>
                  <a:shade val="90980"/>
                  <a:invGamma/>
                </a:schemeClr>
              </a:gs>
              <a:gs pos="100000">
                <a:schemeClr val="bg1"/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rot="10800000"/>
          <a:lstStyle/>
          <a:p>
            <a:pPr algn="ctr">
              <a:defRPr/>
            </a:pPr>
            <a:endParaRPr lang="ru-RU" altLang="ru-RU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hidden">
          <a:xfrm rot="20774366" flipV="1">
            <a:off x="-50799" y="1789114"/>
            <a:ext cx="4302369" cy="9525"/>
          </a:xfrm>
          <a:prstGeom prst="rect">
            <a:avLst/>
          </a:prstGeom>
          <a:gradFill rotWithShape="0">
            <a:gsLst>
              <a:gs pos="0">
                <a:schemeClr val="bg1">
                  <a:gamma/>
                  <a:shade val="90980"/>
                  <a:invGamma/>
                </a:schemeClr>
              </a:gs>
              <a:gs pos="100000">
                <a:schemeClr val="bg1"/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rot="10800000"/>
          <a:lstStyle/>
          <a:p>
            <a:pPr algn="ctr">
              <a:defRPr/>
            </a:pPr>
            <a:endParaRPr lang="ru-RU" altLang="ru-RU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hidden">
          <a:xfrm rot="20757421" flipV="1">
            <a:off x="-56662" y="1901826"/>
            <a:ext cx="4753708" cy="9525"/>
          </a:xfrm>
          <a:prstGeom prst="rect">
            <a:avLst/>
          </a:prstGeom>
          <a:gradFill rotWithShape="0">
            <a:gsLst>
              <a:gs pos="0">
                <a:schemeClr val="bg1">
                  <a:gamma/>
                  <a:shade val="90980"/>
                  <a:invGamma/>
                </a:schemeClr>
              </a:gs>
              <a:gs pos="100000">
                <a:schemeClr val="bg1"/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rot="10800000"/>
          <a:lstStyle/>
          <a:p>
            <a:pPr algn="ctr">
              <a:defRPr/>
            </a:pPr>
            <a:endParaRPr lang="ru-RU" altLang="ru-RU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9941" name="Rectangle 5"/>
          <p:cNvSpPr>
            <a:spLocks noChangeArrowheads="1"/>
          </p:cNvSpPr>
          <p:nvPr/>
        </p:nvSpPr>
        <p:spPr bwMode="hidden">
          <a:xfrm rot="20684206" flipV="1">
            <a:off x="-91831" y="2036764"/>
            <a:ext cx="5242170" cy="9525"/>
          </a:xfrm>
          <a:prstGeom prst="rect">
            <a:avLst/>
          </a:prstGeom>
          <a:gradFill rotWithShape="0">
            <a:gsLst>
              <a:gs pos="0">
                <a:schemeClr val="bg1">
                  <a:gamma/>
                  <a:shade val="90980"/>
                  <a:invGamma/>
                </a:schemeClr>
              </a:gs>
              <a:gs pos="100000">
                <a:schemeClr val="bg1"/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rot="10800000"/>
          <a:lstStyle/>
          <a:p>
            <a:pPr algn="ctr">
              <a:defRPr/>
            </a:pPr>
            <a:endParaRPr lang="ru-RU" altLang="ru-RU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9942" name="Rectangle 6"/>
          <p:cNvSpPr>
            <a:spLocks noChangeArrowheads="1"/>
          </p:cNvSpPr>
          <p:nvPr/>
        </p:nvSpPr>
        <p:spPr bwMode="hidden">
          <a:xfrm rot="20631226" flipV="1">
            <a:off x="-107462" y="2217739"/>
            <a:ext cx="5863493" cy="9525"/>
          </a:xfrm>
          <a:prstGeom prst="rect">
            <a:avLst/>
          </a:prstGeom>
          <a:gradFill rotWithShape="0">
            <a:gsLst>
              <a:gs pos="0">
                <a:schemeClr val="bg1">
                  <a:gamma/>
                  <a:shade val="90980"/>
                  <a:invGamma/>
                </a:schemeClr>
              </a:gs>
              <a:gs pos="100000">
                <a:schemeClr val="bg1"/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rot="10800000"/>
          <a:lstStyle/>
          <a:p>
            <a:pPr algn="ctr">
              <a:defRPr/>
            </a:pPr>
            <a:endParaRPr lang="ru-RU" altLang="ru-RU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9943" name="Rectangle 7"/>
          <p:cNvSpPr>
            <a:spLocks noChangeArrowheads="1"/>
          </p:cNvSpPr>
          <p:nvPr/>
        </p:nvSpPr>
        <p:spPr bwMode="hidden">
          <a:xfrm rot="20554235" flipV="1">
            <a:off x="-136769" y="2417764"/>
            <a:ext cx="6471138" cy="9525"/>
          </a:xfrm>
          <a:prstGeom prst="rect">
            <a:avLst/>
          </a:prstGeom>
          <a:gradFill rotWithShape="0">
            <a:gsLst>
              <a:gs pos="0">
                <a:schemeClr val="bg1">
                  <a:gamma/>
                  <a:shade val="90980"/>
                  <a:invGamma/>
                </a:schemeClr>
              </a:gs>
              <a:gs pos="100000">
                <a:schemeClr val="bg1"/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rot="10800000"/>
          <a:lstStyle/>
          <a:p>
            <a:pPr algn="ctr">
              <a:defRPr/>
            </a:pPr>
            <a:endParaRPr lang="ru-RU" altLang="ru-RU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9944" name="Rectangle 8"/>
          <p:cNvSpPr>
            <a:spLocks noChangeArrowheads="1"/>
          </p:cNvSpPr>
          <p:nvPr/>
        </p:nvSpPr>
        <p:spPr bwMode="hidden">
          <a:xfrm rot="20466593" flipV="1">
            <a:off x="-197338" y="2689226"/>
            <a:ext cx="7203831" cy="9525"/>
          </a:xfrm>
          <a:prstGeom prst="rect">
            <a:avLst/>
          </a:prstGeom>
          <a:gradFill rotWithShape="0">
            <a:gsLst>
              <a:gs pos="0">
                <a:schemeClr val="bg1">
                  <a:gamma/>
                  <a:shade val="90980"/>
                  <a:invGamma/>
                </a:schemeClr>
              </a:gs>
              <a:gs pos="100000">
                <a:schemeClr val="bg1"/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rot="10800000"/>
          <a:lstStyle/>
          <a:p>
            <a:pPr algn="ctr">
              <a:defRPr/>
            </a:pPr>
            <a:endParaRPr lang="ru-RU" altLang="ru-RU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9945" name="Rectangle 9"/>
          <p:cNvSpPr>
            <a:spLocks noChangeArrowheads="1"/>
          </p:cNvSpPr>
          <p:nvPr/>
        </p:nvSpPr>
        <p:spPr bwMode="hidden">
          <a:xfrm rot="20343219" flipV="1">
            <a:off x="-209062" y="2957514"/>
            <a:ext cx="7934570" cy="952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84706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rot="10800000"/>
          <a:lstStyle/>
          <a:p>
            <a:pPr algn="ctr">
              <a:defRPr/>
            </a:pPr>
            <a:endParaRPr lang="ru-RU" altLang="ru-RU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9946" name="Rectangle 10"/>
          <p:cNvSpPr>
            <a:spLocks noChangeArrowheads="1"/>
          </p:cNvSpPr>
          <p:nvPr/>
        </p:nvSpPr>
        <p:spPr bwMode="hidden">
          <a:xfrm rot="20211065" flipV="1">
            <a:off x="-349739" y="3259139"/>
            <a:ext cx="8909540" cy="952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75686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rot="10800000"/>
          <a:lstStyle/>
          <a:p>
            <a:pPr algn="ctr">
              <a:defRPr/>
            </a:pPr>
            <a:endParaRPr lang="ru-RU" altLang="ru-RU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9947" name="Rectangle 11"/>
          <p:cNvSpPr>
            <a:spLocks noChangeArrowheads="1"/>
          </p:cNvSpPr>
          <p:nvPr/>
        </p:nvSpPr>
        <p:spPr bwMode="hidden">
          <a:xfrm rot="20102912" flipV="1">
            <a:off x="-453292" y="3633789"/>
            <a:ext cx="9763370" cy="952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69804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rot="10800000"/>
          <a:lstStyle/>
          <a:p>
            <a:pPr algn="ctr">
              <a:defRPr/>
            </a:pPr>
            <a:endParaRPr lang="ru-RU" altLang="ru-RU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9948" name="Rectangle 12"/>
          <p:cNvSpPr>
            <a:spLocks noChangeArrowheads="1"/>
          </p:cNvSpPr>
          <p:nvPr/>
        </p:nvSpPr>
        <p:spPr bwMode="hidden">
          <a:xfrm rot="19923405" flipV="1">
            <a:off x="-662354" y="4154489"/>
            <a:ext cx="11006016" cy="952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60784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rot="10800000"/>
          <a:lstStyle/>
          <a:p>
            <a:pPr algn="ctr">
              <a:defRPr/>
            </a:pPr>
            <a:endParaRPr lang="ru-RU" altLang="ru-RU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9949" name="Rectangle 13"/>
          <p:cNvSpPr>
            <a:spLocks noChangeArrowheads="1"/>
          </p:cNvSpPr>
          <p:nvPr/>
        </p:nvSpPr>
        <p:spPr bwMode="hidden">
          <a:xfrm rot="19686284" flipV="1">
            <a:off x="19539" y="4573589"/>
            <a:ext cx="11431954" cy="952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rot="10800000"/>
          <a:lstStyle/>
          <a:p>
            <a:pPr algn="ctr">
              <a:defRPr/>
            </a:pPr>
            <a:endParaRPr lang="ru-RU" altLang="ru-RU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9950" name="Rectangle 14"/>
          <p:cNvSpPr>
            <a:spLocks noChangeArrowheads="1"/>
          </p:cNvSpPr>
          <p:nvPr/>
        </p:nvSpPr>
        <p:spPr bwMode="hidden">
          <a:xfrm rot="19383534" flipV="1">
            <a:off x="2792047" y="4648201"/>
            <a:ext cx="9761415" cy="952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30196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rot="10800000"/>
          <a:lstStyle/>
          <a:p>
            <a:pPr algn="ctr">
              <a:defRPr/>
            </a:pPr>
            <a:endParaRPr lang="ru-RU" altLang="ru-RU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9951" name="Rectangle 15"/>
          <p:cNvSpPr>
            <a:spLocks noChangeArrowheads="1"/>
          </p:cNvSpPr>
          <p:nvPr/>
        </p:nvSpPr>
        <p:spPr bwMode="hidden">
          <a:xfrm rot="18994182" flipV="1">
            <a:off x="5673970" y="4875214"/>
            <a:ext cx="7569200" cy="952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3137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rot="10800000"/>
          <a:lstStyle/>
          <a:p>
            <a:pPr algn="ctr">
              <a:defRPr/>
            </a:pPr>
            <a:endParaRPr lang="ru-RU" altLang="ru-RU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9952" name="Rectangle 16"/>
          <p:cNvSpPr>
            <a:spLocks noChangeArrowheads="1"/>
          </p:cNvSpPr>
          <p:nvPr/>
        </p:nvSpPr>
        <p:spPr bwMode="hidden">
          <a:xfrm rot="18603245" flipV="1">
            <a:off x="9128187" y="5559731"/>
            <a:ext cx="3300412" cy="13676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0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rot="10800000" vert="eaVert"/>
          <a:lstStyle/>
          <a:p>
            <a:pPr algn="ctr">
              <a:defRPr/>
            </a:pPr>
            <a:endParaRPr lang="ru-RU" altLang="ru-RU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9953" name="Rectangle 17"/>
          <p:cNvSpPr>
            <a:spLocks noChangeArrowheads="1"/>
          </p:cNvSpPr>
          <p:nvPr/>
        </p:nvSpPr>
        <p:spPr bwMode="hidden">
          <a:xfrm rot="39991575" flipH="1" flipV="1">
            <a:off x="11496371" y="6612243"/>
            <a:ext cx="795337" cy="13678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0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rot="10800000" vert="eaVert"/>
          <a:lstStyle/>
          <a:p>
            <a:pPr algn="ctr">
              <a:defRPr/>
            </a:pPr>
            <a:endParaRPr lang="ru-RU" altLang="ru-RU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9954" name="Rectangle 18"/>
          <p:cNvSpPr>
            <a:spLocks noChangeArrowheads="1"/>
          </p:cNvSpPr>
          <p:nvPr/>
        </p:nvSpPr>
        <p:spPr bwMode="hidden">
          <a:xfrm rot="-20541361">
            <a:off x="-308707" y="3746501"/>
            <a:ext cx="12797692" cy="952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54510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defRPr/>
            </a:pPr>
            <a:endParaRPr lang="ru-RU" altLang="ru-RU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9955" name="Rectangle 19"/>
          <p:cNvSpPr>
            <a:spLocks noChangeArrowheads="1"/>
          </p:cNvSpPr>
          <p:nvPr/>
        </p:nvSpPr>
        <p:spPr bwMode="hidden">
          <a:xfrm rot="-20036206">
            <a:off x="-420077" y="5391151"/>
            <a:ext cx="8768863" cy="952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63529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defRPr/>
            </a:pPr>
            <a:endParaRPr lang="ru-RU" altLang="ru-RU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9956" name="Rectangle 20"/>
          <p:cNvSpPr>
            <a:spLocks noChangeArrowheads="1"/>
          </p:cNvSpPr>
          <p:nvPr/>
        </p:nvSpPr>
        <p:spPr bwMode="hidden">
          <a:xfrm rot="1732981">
            <a:off x="-349739" y="5753101"/>
            <a:ext cx="5935786" cy="952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63529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defRPr/>
            </a:pPr>
            <a:endParaRPr lang="ru-RU" altLang="ru-RU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9957" name="Rectangle 21"/>
          <p:cNvSpPr>
            <a:spLocks noChangeArrowheads="1"/>
          </p:cNvSpPr>
          <p:nvPr/>
        </p:nvSpPr>
        <p:spPr bwMode="hidden">
          <a:xfrm rot="1969083">
            <a:off x="-232508" y="6226176"/>
            <a:ext cx="2963985" cy="952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69804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defRPr/>
            </a:pPr>
            <a:endParaRPr lang="ru-RU" altLang="ru-RU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9958" name="Rectangle 22"/>
          <p:cNvSpPr>
            <a:spLocks noChangeArrowheads="1"/>
          </p:cNvSpPr>
          <p:nvPr/>
        </p:nvSpPr>
        <p:spPr bwMode="hidden">
          <a:xfrm rot="-20213826">
            <a:off x="-457200" y="5113339"/>
            <a:ext cx="11592170" cy="952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48627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defRPr/>
            </a:pPr>
            <a:endParaRPr lang="ru-RU" altLang="ru-RU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9959" name="Rectangle 23"/>
          <p:cNvSpPr>
            <a:spLocks noChangeArrowheads="1"/>
          </p:cNvSpPr>
          <p:nvPr/>
        </p:nvSpPr>
        <p:spPr bwMode="hidden">
          <a:xfrm rot="22583969">
            <a:off x="-244231" y="3379789"/>
            <a:ext cx="12735170" cy="952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57647"/>
                  <a:invGamma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defRPr/>
            </a:pPr>
            <a:endParaRPr lang="ru-RU" altLang="ru-RU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9960" name="Rectangle 24"/>
          <p:cNvSpPr>
            <a:spLocks noChangeArrowheads="1"/>
          </p:cNvSpPr>
          <p:nvPr/>
        </p:nvSpPr>
        <p:spPr bwMode="hidden">
          <a:xfrm rot="930109" flipV="1">
            <a:off x="169985" y="3089276"/>
            <a:ext cx="12182230" cy="952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60784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rot="10800000"/>
          <a:lstStyle/>
          <a:p>
            <a:pPr algn="ctr">
              <a:defRPr/>
            </a:pPr>
            <a:endParaRPr lang="ru-RU" altLang="ru-RU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9961" name="Rectangle 25"/>
          <p:cNvSpPr>
            <a:spLocks noChangeArrowheads="1"/>
          </p:cNvSpPr>
          <p:nvPr/>
        </p:nvSpPr>
        <p:spPr bwMode="hidden">
          <a:xfrm rot="-20731987">
            <a:off x="791308" y="2860676"/>
            <a:ext cx="11588261" cy="952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60784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defRPr/>
            </a:pPr>
            <a:endParaRPr lang="ru-RU" altLang="ru-RU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9962" name="Rectangle 26"/>
          <p:cNvSpPr>
            <a:spLocks noChangeArrowheads="1"/>
          </p:cNvSpPr>
          <p:nvPr/>
        </p:nvSpPr>
        <p:spPr bwMode="hidden">
          <a:xfrm rot="-64024402">
            <a:off x="1795586" y="2511426"/>
            <a:ext cx="10531231" cy="952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60784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defRPr/>
            </a:pPr>
            <a:endParaRPr lang="ru-RU" altLang="ru-RU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9963" name="Rectangle 27"/>
          <p:cNvSpPr>
            <a:spLocks noChangeArrowheads="1"/>
          </p:cNvSpPr>
          <p:nvPr/>
        </p:nvSpPr>
        <p:spPr bwMode="hidden">
          <a:xfrm rot="-42464612">
            <a:off x="2229339" y="2343151"/>
            <a:ext cx="10072076" cy="952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60784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defRPr/>
            </a:pPr>
            <a:endParaRPr lang="ru-RU" altLang="ru-RU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9964" name="Rectangle 28"/>
          <p:cNvSpPr>
            <a:spLocks noChangeArrowheads="1"/>
          </p:cNvSpPr>
          <p:nvPr/>
        </p:nvSpPr>
        <p:spPr bwMode="hidden">
          <a:xfrm rot="-20907336">
            <a:off x="2633784" y="2185989"/>
            <a:ext cx="9644185" cy="952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66667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defRPr/>
            </a:pPr>
            <a:endParaRPr lang="ru-RU" altLang="ru-RU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9965" name="Rectangle 29"/>
          <p:cNvSpPr>
            <a:spLocks noChangeArrowheads="1"/>
          </p:cNvSpPr>
          <p:nvPr/>
        </p:nvSpPr>
        <p:spPr bwMode="hidden">
          <a:xfrm rot="655690" flipV="1">
            <a:off x="3147648" y="2071689"/>
            <a:ext cx="9130322" cy="952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66667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rot="10800000"/>
          <a:lstStyle/>
          <a:p>
            <a:pPr algn="ctr">
              <a:defRPr/>
            </a:pPr>
            <a:endParaRPr lang="ru-RU" altLang="ru-RU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9966" name="Rectangle 30"/>
          <p:cNvSpPr>
            <a:spLocks noChangeArrowheads="1"/>
          </p:cNvSpPr>
          <p:nvPr/>
        </p:nvSpPr>
        <p:spPr bwMode="hidden">
          <a:xfrm rot="636921" flipV="1">
            <a:off x="3493477" y="1933576"/>
            <a:ext cx="8792308" cy="952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66667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rot="10800000"/>
          <a:lstStyle/>
          <a:p>
            <a:pPr algn="ctr">
              <a:defRPr/>
            </a:pPr>
            <a:endParaRPr lang="ru-RU" altLang="ru-RU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9967" name="Rectangle 31"/>
          <p:cNvSpPr>
            <a:spLocks noChangeArrowheads="1"/>
          </p:cNvSpPr>
          <p:nvPr/>
        </p:nvSpPr>
        <p:spPr bwMode="hidden">
          <a:xfrm rot="803987" flipV="1">
            <a:off x="1293447" y="2673351"/>
            <a:ext cx="11015785" cy="952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60784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rot="10800000"/>
          <a:lstStyle/>
          <a:p>
            <a:pPr algn="ctr">
              <a:defRPr/>
            </a:pPr>
            <a:endParaRPr lang="ru-RU" altLang="ru-RU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9968" name="Rectangle 32"/>
          <p:cNvSpPr>
            <a:spLocks noChangeArrowheads="1"/>
          </p:cNvSpPr>
          <p:nvPr/>
        </p:nvSpPr>
        <p:spPr bwMode="hidden">
          <a:xfrm rot="1273217" flipV="1">
            <a:off x="-431800" y="4724401"/>
            <a:ext cx="13018478" cy="952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54510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rot="10800000"/>
          <a:lstStyle/>
          <a:p>
            <a:pPr algn="ctr">
              <a:defRPr/>
            </a:pPr>
            <a:endParaRPr lang="ru-RU" altLang="ru-RU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9969" name="Rectangle 33"/>
          <p:cNvSpPr>
            <a:spLocks noChangeArrowheads="1"/>
          </p:cNvSpPr>
          <p:nvPr/>
        </p:nvSpPr>
        <p:spPr bwMode="hidden">
          <a:xfrm rot="1169729" flipV="1">
            <a:off x="-369277" y="4227514"/>
            <a:ext cx="12920785" cy="952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51373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rot="10800000"/>
          <a:lstStyle/>
          <a:p>
            <a:pPr algn="ctr">
              <a:defRPr/>
            </a:pPr>
            <a:endParaRPr lang="ru-RU" altLang="ru-RU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9970" name="Oval 34"/>
          <p:cNvSpPr>
            <a:spLocks noChangeArrowheads="1"/>
          </p:cNvSpPr>
          <p:nvPr/>
        </p:nvSpPr>
        <p:spPr bwMode="hidden">
          <a:xfrm>
            <a:off x="1566985" y="5332413"/>
            <a:ext cx="355600" cy="152400"/>
          </a:xfrm>
          <a:prstGeom prst="ellipse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66667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39971" name="Oval 35"/>
          <p:cNvSpPr>
            <a:spLocks noChangeArrowheads="1"/>
          </p:cNvSpPr>
          <p:nvPr/>
        </p:nvSpPr>
        <p:spPr bwMode="hidden">
          <a:xfrm>
            <a:off x="500185" y="4879976"/>
            <a:ext cx="355600" cy="150813"/>
          </a:xfrm>
          <a:prstGeom prst="ellipse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69804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39972" name="Oval 36"/>
          <p:cNvSpPr>
            <a:spLocks noChangeArrowheads="1"/>
          </p:cNvSpPr>
          <p:nvPr/>
        </p:nvSpPr>
        <p:spPr bwMode="hidden">
          <a:xfrm>
            <a:off x="336061" y="5797551"/>
            <a:ext cx="416170" cy="168275"/>
          </a:xfrm>
          <a:prstGeom prst="ellipse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66667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39973" name="Oval 37"/>
          <p:cNvSpPr>
            <a:spLocks noChangeArrowheads="1"/>
          </p:cNvSpPr>
          <p:nvPr/>
        </p:nvSpPr>
        <p:spPr bwMode="hidden">
          <a:xfrm>
            <a:off x="4396154" y="4224338"/>
            <a:ext cx="330201" cy="133350"/>
          </a:xfrm>
          <a:prstGeom prst="ellipse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66667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39974" name="Oval 38"/>
          <p:cNvSpPr>
            <a:spLocks noChangeArrowheads="1"/>
          </p:cNvSpPr>
          <p:nvPr/>
        </p:nvSpPr>
        <p:spPr bwMode="hidden">
          <a:xfrm>
            <a:off x="2588847" y="4883151"/>
            <a:ext cx="355600" cy="150813"/>
          </a:xfrm>
          <a:prstGeom prst="ellipse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66667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39975" name="Oval 39"/>
          <p:cNvSpPr>
            <a:spLocks noChangeArrowheads="1"/>
          </p:cNvSpPr>
          <p:nvPr/>
        </p:nvSpPr>
        <p:spPr bwMode="hidden">
          <a:xfrm>
            <a:off x="3569678" y="4535489"/>
            <a:ext cx="330199" cy="142875"/>
          </a:xfrm>
          <a:prstGeom prst="ellipse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66667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39976" name="Oval 40"/>
          <p:cNvSpPr>
            <a:spLocks noChangeArrowheads="1"/>
          </p:cNvSpPr>
          <p:nvPr/>
        </p:nvSpPr>
        <p:spPr bwMode="hidden">
          <a:xfrm>
            <a:off x="1588478" y="4506914"/>
            <a:ext cx="318476" cy="141287"/>
          </a:xfrm>
          <a:prstGeom prst="ellipse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69804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39977" name="Oval 41"/>
          <p:cNvSpPr>
            <a:spLocks noChangeArrowheads="1"/>
          </p:cNvSpPr>
          <p:nvPr/>
        </p:nvSpPr>
        <p:spPr bwMode="hidden">
          <a:xfrm>
            <a:off x="777631" y="4216400"/>
            <a:ext cx="316523" cy="133350"/>
          </a:xfrm>
          <a:prstGeom prst="ellipse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75686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39978" name="Oval 42"/>
          <p:cNvSpPr>
            <a:spLocks noChangeArrowheads="1"/>
          </p:cNvSpPr>
          <p:nvPr/>
        </p:nvSpPr>
        <p:spPr bwMode="hidden">
          <a:xfrm>
            <a:off x="2481384" y="4194176"/>
            <a:ext cx="330201" cy="131763"/>
          </a:xfrm>
          <a:prstGeom prst="ellipse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69804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39979" name="Oval 43"/>
          <p:cNvSpPr>
            <a:spLocks noChangeArrowheads="1"/>
          </p:cNvSpPr>
          <p:nvPr/>
        </p:nvSpPr>
        <p:spPr bwMode="hidden">
          <a:xfrm>
            <a:off x="5081955" y="3944938"/>
            <a:ext cx="330199" cy="131762"/>
          </a:xfrm>
          <a:prstGeom prst="ellipse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66667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39980" name="Oval 44"/>
          <p:cNvSpPr>
            <a:spLocks noChangeArrowheads="1"/>
          </p:cNvSpPr>
          <p:nvPr/>
        </p:nvSpPr>
        <p:spPr bwMode="hidden">
          <a:xfrm>
            <a:off x="4042509" y="3673475"/>
            <a:ext cx="283307" cy="115888"/>
          </a:xfrm>
          <a:prstGeom prst="ellipse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69804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39981" name="Oval 45"/>
          <p:cNvSpPr>
            <a:spLocks noChangeArrowheads="1"/>
          </p:cNvSpPr>
          <p:nvPr/>
        </p:nvSpPr>
        <p:spPr bwMode="hidden">
          <a:xfrm>
            <a:off x="4771292" y="3419475"/>
            <a:ext cx="283308" cy="96838"/>
          </a:xfrm>
          <a:prstGeom prst="ellipse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69804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39982" name="Oval 46"/>
          <p:cNvSpPr>
            <a:spLocks noChangeArrowheads="1"/>
          </p:cNvSpPr>
          <p:nvPr/>
        </p:nvSpPr>
        <p:spPr bwMode="hidden">
          <a:xfrm>
            <a:off x="5804878" y="3659188"/>
            <a:ext cx="295030" cy="114300"/>
          </a:xfrm>
          <a:prstGeom prst="ellipse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66667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39983" name="Oval 47"/>
          <p:cNvSpPr>
            <a:spLocks noChangeArrowheads="1"/>
          </p:cNvSpPr>
          <p:nvPr/>
        </p:nvSpPr>
        <p:spPr bwMode="hidden">
          <a:xfrm>
            <a:off x="5951416" y="3013075"/>
            <a:ext cx="273538" cy="96838"/>
          </a:xfrm>
          <a:prstGeom prst="ellipse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69804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39984" name="Oval 48"/>
          <p:cNvSpPr>
            <a:spLocks noChangeArrowheads="1"/>
          </p:cNvSpPr>
          <p:nvPr/>
        </p:nvSpPr>
        <p:spPr bwMode="hidden">
          <a:xfrm>
            <a:off x="7875954" y="2844800"/>
            <a:ext cx="271584" cy="96838"/>
          </a:xfrm>
          <a:prstGeom prst="ellipse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69804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39985" name="Oval 49"/>
          <p:cNvSpPr>
            <a:spLocks noChangeArrowheads="1"/>
          </p:cNvSpPr>
          <p:nvPr/>
        </p:nvSpPr>
        <p:spPr bwMode="hidden">
          <a:xfrm>
            <a:off x="7467601" y="3009900"/>
            <a:ext cx="271585" cy="96838"/>
          </a:xfrm>
          <a:prstGeom prst="ellipse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69804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39986" name="Oval 50"/>
          <p:cNvSpPr>
            <a:spLocks noChangeArrowheads="1"/>
          </p:cNvSpPr>
          <p:nvPr/>
        </p:nvSpPr>
        <p:spPr bwMode="hidden">
          <a:xfrm>
            <a:off x="6484816" y="2822576"/>
            <a:ext cx="271584" cy="98425"/>
          </a:xfrm>
          <a:prstGeom prst="ellipse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69804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39987" name="Oval 51"/>
          <p:cNvSpPr>
            <a:spLocks noChangeArrowheads="1"/>
          </p:cNvSpPr>
          <p:nvPr/>
        </p:nvSpPr>
        <p:spPr bwMode="hidden">
          <a:xfrm>
            <a:off x="6936154" y="3213100"/>
            <a:ext cx="283308" cy="115888"/>
          </a:xfrm>
          <a:prstGeom prst="ellipse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60784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39988" name="Oval 52"/>
          <p:cNvSpPr>
            <a:spLocks noChangeArrowheads="1"/>
          </p:cNvSpPr>
          <p:nvPr/>
        </p:nvSpPr>
        <p:spPr bwMode="hidden">
          <a:xfrm>
            <a:off x="6406662" y="3429000"/>
            <a:ext cx="281354" cy="96838"/>
          </a:xfrm>
          <a:prstGeom prst="ellipse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60784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39989" name="Oval 53"/>
          <p:cNvSpPr>
            <a:spLocks noChangeArrowheads="1"/>
          </p:cNvSpPr>
          <p:nvPr/>
        </p:nvSpPr>
        <p:spPr bwMode="hidden">
          <a:xfrm>
            <a:off x="3321539" y="3894139"/>
            <a:ext cx="316523" cy="142875"/>
          </a:xfrm>
          <a:prstGeom prst="ellipse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69804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39990" name="Oval 54"/>
          <p:cNvSpPr>
            <a:spLocks noChangeArrowheads="1"/>
          </p:cNvSpPr>
          <p:nvPr/>
        </p:nvSpPr>
        <p:spPr bwMode="hidden">
          <a:xfrm>
            <a:off x="3942862" y="3219450"/>
            <a:ext cx="295031" cy="96838"/>
          </a:xfrm>
          <a:prstGeom prst="ellipse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75686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39991" name="Oval 55"/>
          <p:cNvSpPr>
            <a:spLocks noChangeArrowheads="1"/>
          </p:cNvSpPr>
          <p:nvPr/>
        </p:nvSpPr>
        <p:spPr bwMode="hidden">
          <a:xfrm>
            <a:off x="3202355" y="3452814"/>
            <a:ext cx="295030" cy="96837"/>
          </a:xfrm>
          <a:prstGeom prst="ellipse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75686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39992" name="Oval 56"/>
          <p:cNvSpPr>
            <a:spLocks noChangeArrowheads="1"/>
          </p:cNvSpPr>
          <p:nvPr/>
        </p:nvSpPr>
        <p:spPr bwMode="hidden">
          <a:xfrm>
            <a:off x="2520462" y="3668713"/>
            <a:ext cx="283308" cy="114300"/>
          </a:xfrm>
          <a:prstGeom prst="ellipse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75686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39993" name="Oval 57"/>
          <p:cNvSpPr>
            <a:spLocks noChangeArrowheads="1"/>
          </p:cNvSpPr>
          <p:nvPr/>
        </p:nvSpPr>
        <p:spPr bwMode="hidden">
          <a:xfrm>
            <a:off x="2442308" y="3249614"/>
            <a:ext cx="283308" cy="96837"/>
          </a:xfrm>
          <a:prstGeom prst="ellipse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78824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39994" name="Oval 58"/>
          <p:cNvSpPr>
            <a:spLocks noChangeArrowheads="1"/>
          </p:cNvSpPr>
          <p:nvPr/>
        </p:nvSpPr>
        <p:spPr bwMode="hidden">
          <a:xfrm>
            <a:off x="2416908" y="2862264"/>
            <a:ext cx="271584" cy="96837"/>
          </a:xfrm>
          <a:prstGeom prst="ellipse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78824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39995" name="Oval 59"/>
          <p:cNvSpPr>
            <a:spLocks noChangeArrowheads="1"/>
          </p:cNvSpPr>
          <p:nvPr/>
        </p:nvSpPr>
        <p:spPr bwMode="hidden">
          <a:xfrm>
            <a:off x="3175001" y="3035300"/>
            <a:ext cx="271584" cy="96838"/>
          </a:xfrm>
          <a:prstGeom prst="ellipse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78824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39996" name="Oval 60"/>
          <p:cNvSpPr>
            <a:spLocks noChangeArrowheads="1"/>
          </p:cNvSpPr>
          <p:nvPr/>
        </p:nvSpPr>
        <p:spPr bwMode="hidden">
          <a:xfrm>
            <a:off x="3817816" y="2859089"/>
            <a:ext cx="271585" cy="96837"/>
          </a:xfrm>
          <a:prstGeom prst="ellipse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78824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39997" name="Oval 61"/>
          <p:cNvSpPr>
            <a:spLocks noChangeArrowheads="1"/>
          </p:cNvSpPr>
          <p:nvPr/>
        </p:nvSpPr>
        <p:spPr bwMode="hidden">
          <a:xfrm>
            <a:off x="4570047" y="3024189"/>
            <a:ext cx="271584" cy="96837"/>
          </a:xfrm>
          <a:prstGeom prst="ellipse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78824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39998" name="Oval 62"/>
          <p:cNvSpPr>
            <a:spLocks noChangeArrowheads="1"/>
          </p:cNvSpPr>
          <p:nvPr/>
        </p:nvSpPr>
        <p:spPr bwMode="hidden">
          <a:xfrm>
            <a:off x="5148386" y="2836864"/>
            <a:ext cx="269631" cy="96837"/>
          </a:xfrm>
          <a:prstGeom prst="ellipse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78824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39999" name="Oval 63"/>
          <p:cNvSpPr>
            <a:spLocks noChangeArrowheads="1"/>
          </p:cNvSpPr>
          <p:nvPr/>
        </p:nvSpPr>
        <p:spPr bwMode="hidden">
          <a:xfrm>
            <a:off x="994509" y="3225800"/>
            <a:ext cx="283307" cy="115888"/>
          </a:xfrm>
          <a:prstGeom prst="ellipse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81961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0000" name="Oval 64"/>
          <p:cNvSpPr>
            <a:spLocks noChangeArrowheads="1"/>
          </p:cNvSpPr>
          <p:nvPr/>
        </p:nvSpPr>
        <p:spPr bwMode="hidden">
          <a:xfrm>
            <a:off x="144585" y="3438525"/>
            <a:ext cx="283308" cy="115888"/>
          </a:xfrm>
          <a:prstGeom prst="ellipse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81961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0001" name="Oval 65"/>
          <p:cNvSpPr>
            <a:spLocks noChangeArrowheads="1"/>
          </p:cNvSpPr>
          <p:nvPr/>
        </p:nvSpPr>
        <p:spPr bwMode="hidden">
          <a:xfrm>
            <a:off x="1690078" y="3041650"/>
            <a:ext cx="269631" cy="96838"/>
          </a:xfrm>
          <a:prstGeom prst="ellipse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81961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0002" name="Oval 66"/>
          <p:cNvSpPr>
            <a:spLocks noChangeArrowheads="1"/>
          </p:cNvSpPr>
          <p:nvPr/>
        </p:nvSpPr>
        <p:spPr bwMode="hidden">
          <a:xfrm>
            <a:off x="963247" y="2852739"/>
            <a:ext cx="271584" cy="96837"/>
          </a:xfrm>
          <a:prstGeom prst="ellipse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84706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0003" name="Oval 67"/>
          <p:cNvSpPr>
            <a:spLocks noChangeArrowheads="1"/>
          </p:cNvSpPr>
          <p:nvPr/>
        </p:nvSpPr>
        <p:spPr bwMode="hidden">
          <a:xfrm>
            <a:off x="238370" y="3017839"/>
            <a:ext cx="271585" cy="96837"/>
          </a:xfrm>
          <a:prstGeom prst="ellipse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84706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0004" name="Oval 68"/>
          <p:cNvSpPr>
            <a:spLocks noChangeArrowheads="1"/>
          </p:cNvSpPr>
          <p:nvPr/>
        </p:nvSpPr>
        <p:spPr bwMode="hidden">
          <a:xfrm>
            <a:off x="914401" y="3687764"/>
            <a:ext cx="295031" cy="96837"/>
          </a:xfrm>
          <a:prstGeom prst="ellipse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78824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0005" name="Oval 69"/>
          <p:cNvSpPr>
            <a:spLocks noChangeArrowheads="1"/>
          </p:cNvSpPr>
          <p:nvPr/>
        </p:nvSpPr>
        <p:spPr bwMode="hidden">
          <a:xfrm>
            <a:off x="1723292" y="3457575"/>
            <a:ext cx="283308" cy="96838"/>
          </a:xfrm>
          <a:prstGeom prst="ellipse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78824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0006" name="Oval 70"/>
          <p:cNvSpPr>
            <a:spLocks noChangeArrowheads="1"/>
          </p:cNvSpPr>
          <p:nvPr/>
        </p:nvSpPr>
        <p:spPr bwMode="hidden">
          <a:xfrm>
            <a:off x="1670540" y="3924300"/>
            <a:ext cx="330199" cy="141288"/>
          </a:xfrm>
          <a:prstGeom prst="ellipse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75686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0007" name="Oval 71"/>
          <p:cNvSpPr>
            <a:spLocks noChangeArrowheads="1"/>
          </p:cNvSpPr>
          <p:nvPr/>
        </p:nvSpPr>
        <p:spPr bwMode="hidden">
          <a:xfrm>
            <a:off x="5384800" y="3198813"/>
            <a:ext cx="296985" cy="114300"/>
          </a:xfrm>
          <a:prstGeom prst="ellipse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69804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0008" name="Oval 72"/>
          <p:cNvSpPr>
            <a:spLocks noChangeArrowheads="1"/>
          </p:cNvSpPr>
          <p:nvPr/>
        </p:nvSpPr>
        <p:spPr bwMode="hidden">
          <a:xfrm>
            <a:off x="3083170" y="2698751"/>
            <a:ext cx="261815" cy="80963"/>
          </a:xfrm>
          <a:prstGeom prst="ellipse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81961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0009" name="Oval 73"/>
          <p:cNvSpPr>
            <a:spLocks noChangeArrowheads="1"/>
          </p:cNvSpPr>
          <p:nvPr/>
        </p:nvSpPr>
        <p:spPr bwMode="hidden">
          <a:xfrm>
            <a:off x="3698632" y="2538414"/>
            <a:ext cx="259861" cy="79375"/>
          </a:xfrm>
          <a:prstGeom prst="ellipse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81961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0010" name="Oval 74"/>
          <p:cNvSpPr>
            <a:spLocks noChangeArrowheads="1"/>
          </p:cNvSpPr>
          <p:nvPr/>
        </p:nvSpPr>
        <p:spPr bwMode="hidden">
          <a:xfrm>
            <a:off x="2930770" y="2390776"/>
            <a:ext cx="261815" cy="79375"/>
          </a:xfrm>
          <a:prstGeom prst="ellipse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81961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0011" name="Oval 75"/>
          <p:cNvSpPr>
            <a:spLocks noChangeArrowheads="1"/>
          </p:cNvSpPr>
          <p:nvPr/>
        </p:nvSpPr>
        <p:spPr bwMode="hidden">
          <a:xfrm>
            <a:off x="2313354" y="2532063"/>
            <a:ext cx="259862" cy="80962"/>
          </a:xfrm>
          <a:prstGeom prst="ellipse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81961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0012" name="Oval 76"/>
          <p:cNvSpPr>
            <a:spLocks noChangeArrowheads="1"/>
          </p:cNvSpPr>
          <p:nvPr/>
        </p:nvSpPr>
        <p:spPr bwMode="hidden">
          <a:xfrm>
            <a:off x="1676401" y="2682876"/>
            <a:ext cx="261815" cy="80963"/>
          </a:xfrm>
          <a:prstGeom prst="ellipse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84706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0013" name="Oval 77"/>
          <p:cNvSpPr>
            <a:spLocks noChangeArrowheads="1"/>
          </p:cNvSpPr>
          <p:nvPr/>
        </p:nvSpPr>
        <p:spPr bwMode="hidden">
          <a:xfrm>
            <a:off x="4257432" y="2400301"/>
            <a:ext cx="259861" cy="79375"/>
          </a:xfrm>
          <a:prstGeom prst="ellipse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81961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0014" name="Oval 78"/>
          <p:cNvSpPr>
            <a:spLocks noChangeArrowheads="1"/>
          </p:cNvSpPr>
          <p:nvPr/>
        </p:nvSpPr>
        <p:spPr bwMode="hidden">
          <a:xfrm>
            <a:off x="4417647" y="2692401"/>
            <a:ext cx="259861" cy="79375"/>
          </a:xfrm>
          <a:prstGeom prst="ellipse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81961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0015" name="Oval 79"/>
          <p:cNvSpPr>
            <a:spLocks noChangeArrowheads="1"/>
          </p:cNvSpPr>
          <p:nvPr/>
        </p:nvSpPr>
        <p:spPr bwMode="hidden">
          <a:xfrm>
            <a:off x="4962770" y="2541589"/>
            <a:ext cx="261815" cy="79375"/>
          </a:xfrm>
          <a:prstGeom prst="ellipse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81961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0016" name="Oval 80"/>
          <p:cNvSpPr>
            <a:spLocks noChangeArrowheads="1"/>
          </p:cNvSpPr>
          <p:nvPr/>
        </p:nvSpPr>
        <p:spPr bwMode="hidden">
          <a:xfrm>
            <a:off x="5681785" y="2676526"/>
            <a:ext cx="259862" cy="80963"/>
          </a:xfrm>
          <a:prstGeom prst="ellipse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81961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0017" name="Oval 81"/>
          <p:cNvSpPr>
            <a:spLocks noChangeArrowheads="1"/>
          </p:cNvSpPr>
          <p:nvPr/>
        </p:nvSpPr>
        <p:spPr bwMode="hidden">
          <a:xfrm>
            <a:off x="1705709" y="2400301"/>
            <a:ext cx="259861" cy="79375"/>
          </a:xfrm>
          <a:prstGeom prst="ellipse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87843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0018" name="Oval 82"/>
          <p:cNvSpPr>
            <a:spLocks noChangeArrowheads="1"/>
          </p:cNvSpPr>
          <p:nvPr/>
        </p:nvSpPr>
        <p:spPr bwMode="hidden">
          <a:xfrm>
            <a:off x="1047262" y="2535239"/>
            <a:ext cx="261815" cy="79375"/>
          </a:xfrm>
          <a:prstGeom prst="ellipse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87843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0019" name="Oval 83"/>
          <p:cNvSpPr>
            <a:spLocks noChangeArrowheads="1"/>
          </p:cNvSpPr>
          <p:nvPr/>
        </p:nvSpPr>
        <p:spPr bwMode="hidden">
          <a:xfrm>
            <a:off x="482601" y="2393951"/>
            <a:ext cx="259861" cy="79375"/>
          </a:xfrm>
          <a:prstGeom prst="ellipse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90980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0020" name="Oval 84"/>
          <p:cNvSpPr>
            <a:spLocks noChangeArrowheads="1"/>
          </p:cNvSpPr>
          <p:nvPr/>
        </p:nvSpPr>
        <p:spPr bwMode="hidden">
          <a:xfrm>
            <a:off x="332154" y="2695576"/>
            <a:ext cx="259862" cy="79375"/>
          </a:xfrm>
          <a:prstGeom prst="ellipse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87843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0021" name="Oval 85"/>
          <p:cNvSpPr>
            <a:spLocks noChangeArrowheads="1"/>
          </p:cNvSpPr>
          <p:nvPr/>
        </p:nvSpPr>
        <p:spPr bwMode="hidden">
          <a:xfrm>
            <a:off x="6111632" y="2532064"/>
            <a:ext cx="261815" cy="79375"/>
          </a:xfrm>
          <a:prstGeom prst="ellipse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75686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0022" name="Oval 86"/>
          <p:cNvSpPr>
            <a:spLocks noChangeArrowheads="1"/>
          </p:cNvSpPr>
          <p:nvPr/>
        </p:nvSpPr>
        <p:spPr bwMode="hidden">
          <a:xfrm>
            <a:off x="6518032" y="2398713"/>
            <a:ext cx="261815" cy="80962"/>
          </a:xfrm>
          <a:prstGeom prst="ellipse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75686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0023" name="Oval 87"/>
          <p:cNvSpPr>
            <a:spLocks noChangeArrowheads="1"/>
          </p:cNvSpPr>
          <p:nvPr/>
        </p:nvSpPr>
        <p:spPr bwMode="hidden">
          <a:xfrm>
            <a:off x="6922478" y="2679701"/>
            <a:ext cx="261815" cy="80963"/>
          </a:xfrm>
          <a:prstGeom prst="ellipse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81961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0024" name="Oval 88"/>
          <p:cNvSpPr>
            <a:spLocks noChangeArrowheads="1"/>
          </p:cNvSpPr>
          <p:nvPr/>
        </p:nvSpPr>
        <p:spPr bwMode="hidden">
          <a:xfrm>
            <a:off x="7309340" y="2538414"/>
            <a:ext cx="259861" cy="79375"/>
          </a:xfrm>
          <a:prstGeom prst="ellipse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81961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0025" name="Oval 89"/>
          <p:cNvSpPr>
            <a:spLocks noChangeArrowheads="1"/>
          </p:cNvSpPr>
          <p:nvPr/>
        </p:nvSpPr>
        <p:spPr bwMode="hidden">
          <a:xfrm>
            <a:off x="7727463" y="2390776"/>
            <a:ext cx="261815" cy="79375"/>
          </a:xfrm>
          <a:prstGeom prst="ellipse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81961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0026" name="Oval 90"/>
          <p:cNvSpPr>
            <a:spLocks noChangeArrowheads="1"/>
          </p:cNvSpPr>
          <p:nvPr/>
        </p:nvSpPr>
        <p:spPr bwMode="hidden">
          <a:xfrm>
            <a:off x="8997462" y="2401888"/>
            <a:ext cx="263769" cy="80962"/>
          </a:xfrm>
          <a:prstGeom prst="ellipse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81961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0027" name="Oval 91"/>
          <p:cNvSpPr>
            <a:spLocks noChangeArrowheads="1"/>
          </p:cNvSpPr>
          <p:nvPr/>
        </p:nvSpPr>
        <p:spPr bwMode="hidden">
          <a:xfrm>
            <a:off x="8256955" y="2700339"/>
            <a:ext cx="271585" cy="79375"/>
          </a:xfrm>
          <a:prstGeom prst="ellipse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66667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0028" name="Oval 92"/>
          <p:cNvSpPr>
            <a:spLocks noChangeArrowheads="1"/>
          </p:cNvSpPr>
          <p:nvPr/>
        </p:nvSpPr>
        <p:spPr bwMode="hidden">
          <a:xfrm>
            <a:off x="8649678" y="2552701"/>
            <a:ext cx="269631" cy="79375"/>
          </a:xfrm>
          <a:prstGeom prst="ellipse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66667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0029" name="Oval 93"/>
          <p:cNvSpPr>
            <a:spLocks noChangeArrowheads="1"/>
          </p:cNvSpPr>
          <p:nvPr/>
        </p:nvSpPr>
        <p:spPr bwMode="hidden">
          <a:xfrm>
            <a:off x="2713893" y="5799138"/>
            <a:ext cx="414215" cy="176212"/>
          </a:xfrm>
          <a:prstGeom prst="ellipse">
            <a:avLst/>
          </a:prstGeom>
          <a:gradFill rotWithShape="0">
            <a:gsLst>
              <a:gs pos="0">
                <a:schemeClr val="bg2"/>
              </a:gs>
              <a:gs pos="100000">
                <a:schemeClr val="bg2">
                  <a:gamma/>
                  <a:shade val="60784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0030" name="Oval 94"/>
          <p:cNvSpPr>
            <a:spLocks noChangeArrowheads="1"/>
          </p:cNvSpPr>
          <p:nvPr/>
        </p:nvSpPr>
        <p:spPr bwMode="hidden">
          <a:xfrm>
            <a:off x="1496647" y="6372225"/>
            <a:ext cx="404447" cy="177800"/>
          </a:xfrm>
          <a:prstGeom prst="ellipse">
            <a:avLst/>
          </a:prstGeom>
          <a:gradFill rotWithShape="0">
            <a:gsLst>
              <a:gs pos="0">
                <a:schemeClr val="bg2"/>
              </a:gs>
              <a:gs pos="100000">
                <a:schemeClr val="bg2">
                  <a:gamma/>
                  <a:shade val="60784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0031" name="Oval 95"/>
          <p:cNvSpPr>
            <a:spLocks noChangeArrowheads="1"/>
          </p:cNvSpPr>
          <p:nvPr/>
        </p:nvSpPr>
        <p:spPr bwMode="hidden">
          <a:xfrm>
            <a:off x="4718540" y="4905376"/>
            <a:ext cx="355600" cy="150813"/>
          </a:xfrm>
          <a:prstGeom prst="ellipse">
            <a:avLst/>
          </a:prstGeom>
          <a:gradFill rotWithShape="0">
            <a:gsLst>
              <a:gs pos="0">
                <a:schemeClr val="bg2"/>
              </a:gs>
              <a:gs pos="100000">
                <a:schemeClr val="bg2">
                  <a:gamma/>
                  <a:shade val="60784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0032" name="Oval 96"/>
          <p:cNvSpPr>
            <a:spLocks noChangeArrowheads="1"/>
          </p:cNvSpPr>
          <p:nvPr/>
        </p:nvSpPr>
        <p:spPr bwMode="hidden">
          <a:xfrm>
            <a:off x="5511801" y="4551364"/>
            <a:ext cx="330199" cy="141287"/>
          </a:xfrm>
          <a:prstGeom prst="ellipse">
            <a:avLst/>
          </a:prstGeom>
          <a:gradFill rotWithShape="0">
            <a:gsLst>
              <a:gs pos="0">
                <a:schemeClr val="bg2"/>
              </a:gs>
              <a:gs pos="100000">
                <a:schemeClr val="bg2">
                  <a:gamma/>
                  <a:shade val="60784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0033" name="Oval 97"/>
          <p:cNvSpPr>
            <a:spLocks noChangeArrowheads="1"/>
          </p:cNvSpPr>
          <p:nvPr/>
        </p:nvSpPr>
        <p:spPr bwMode="hidden">
          <a:xfrm>
            <a:off x="6152663" y="4235450"/>
            <a:ext cx="330199" cy="133350"/>
          </a:xfrm>
          <a:prstGeom prst="ellipse">
            <a:avLst/>
          </a:prstGeom>
          <a:gradFill rotWithShape="0">
            <a:gsLst>
              <a:gs pos="0">
                <a:schemeClr val="bg2"/>
              </a:gs>
              <a:gs pos="100000">
                <a:schemeClr val="bg2">
                  <a:gamma/>
                  <a:shade val="60784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0034" name="Oval 98"/>
          <p:cNvSpPr>
            <a:spLocks noChangeArrowheads="1"/>
          </p:cNvSpPr>
          <p:nvPr/>
        </p:nvSpPr>
        <p:spPr bwMode="hidden">
          <a:xfrm>
            <a:off x="6875586" y="3895726"/>
            <a:ext cx="316523" cy="142875"/>
          </a:xfrm>
          <a:prstGeom prst="ellipse">
            <a:avLst/>
          </a:prstGeom>
          <a:gradFill rotWithShape="0">
            <a:gsLst>
              <a:gs pos="0">
                <a:schemeClr val="bg2"/>
              </a:gs>
              <a:gs pos="100000">
                <a:schemeClr val="bg2">
                  <a:gamma/>
                  <a:shade val="60784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0035" name="Oval 99"/>
          <p:cNvSpPr>
            <a:spLocks noChangeArrowheads="1"/>
          </p:cNvSpPr>
          <p:nvPr/>
        </p:nvSpPr>
        <p:spPr bwMode="hidden">
          <a:xfrm>
            <a:off x="3811955" y="5334001"/>
            <a:ext cx="355600" cy="150813"/>
          </a:xfrm>
          <a:prstGeom prst="ellipse">
            <a:avLst/>
          </a:prstGeom>
          <a:gradFill rotWithShape="0">
            <a:gsLst>
              <a:gs pos="0">
                <a:schemeClr val="bg2"/>
              </a:gs>
              <a:gs pos="100000">
                <a:schemeClr val="bg2">
                  <a:gamma/>
                  <a:shade val="60784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0036" name="Oval 100"/>
          <p:cNvSpPr>
            <a:spLocks noChangeArrowheads="1"/>
          </p:cNvSpPr>
          <p:nvPr/>
        </p:nvSpPr>
        <p:spPr bwMode="hidden">
          <a:xfrm>
            <a:off x="7434386" y="3654425"/>
            <a:ext cx="283307" cy="115888"/>
          </a:xfrm>
          <a:prstGeom prst="ellipse">
            <a:avLst/>
          </a:prstGeom>
          <a:gradFill rotWithShape="0">
            <a:gsLst>
              <a:gs pos="0">
                <a:schemeClr val="bg2"/>
              </a:gs>
              <a:gs pos="100000">
                <a:schemeClr val="bg2">
                  <a:gamma/>
                  <a:shade val="60784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0037" name="Oval 101"/>
          <p:cNvSpPr>
            <a:spLocks noChangeArrowheads="1"/>
          </p:cNvSpPr>
          <p:nvPr/>
        </p:nvSpPr>
        <p:spPr bwMode="hidden">
          <a:xfrm>
            <a:off x="8424985" y="3197225"/>
            <a:ext cx="283308" cy="114300"/>
          </a:xfrm>
          <a:prstGeom prst="ellipse">
            <a:avLst/>
          </a:prstGeom>
          <a:gradFill rotWithShape="0">
            <a:gsLst>
              <a:gs pos="0">
                <a:schemeClr val="bg2"/>
              </a:gs>
              <a:gs pos="100000">
                <a:schemeClr val="bg2">
                  <a:gamma/>
                  <a:shade val="60784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0038" name="Oval 102"/>
          <p:cNvSpPr>
            <a:spLocks noChangeArrowheads="1"/>
          </p:cNvSpPr>
          <p:nvPr/>
        </p:nvSpPr>
        <p:spPr bwMode="hidden">
          <a:xfrm>
            <a:off x="7944339" y="3425825"/>
            <a:ext cx="283308" cy="96838"/>
          </a:xfrm>
          <a:prstGeom prst="ellipse">
            <a:avLst/>
          </a:prstGeom>
          <a:gradFill rotWithShape="0">
            <a:gsLst>
              <a:gs pos="0">
                <a:schemeClr val="bg2"/>
              </a:gs>
              <a:gs pos="100000">
                <a:schemeClr val="bg2">
                  <a:gamma/>
                  <a:shade val="60784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0039" name="Oval 103"/>
          <p:cNvSpPr>
            <a:spLocks noChangeArrowheads="1"/>
          </p:cNvSpPr>
          <p:nvPr/>
        </p:nvSpPr>
        <p:spPr bwMode="hidden">
          <a:xfrm>
            <a:off x="8839201" y="3013075"/>
            <a:ext cx="271585" cy="96838"/>
          </a:xfrm>
          <a:prstGeom prst="ellipse">
            <a:avLst/>
          </a:prstGeom>
          <a:gradFill rotWithShape="0">
            <a:gsLst>
              <a:gs pos="0">
                <a:schemeClr val="bg2"/>
              </a:gs>
              <a:gs pos="100000">
                <a:schemeClr val="bg2">
                  <a:gamma/>
                  <a:shade val="57647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0040" name="Oval 104"/>
          <p:cNvSpPr>
            <a:spLocks noChangeArrowheads="1"/>
          </p:cNvSpPr>
          <p:nvPr/>
        </p:nvSpPr>
        <p:spPr bwMode="hidden">
          <a:xfrm>
            <a:off x="9183078" y="2852739"/>
            <a:ext cx="271585" cy="96837"/>
          </a:xfrm>
          <a:prstGeom prst="ellipse">
            <a:avLst/>
          </a:prstGeom>
          <a:gradFill rotWithShape="0">
            <a:gsLst>
              <a:gs pos="0">
                <a:schemeClr val="bg2"/>
              </a:gs>
              <a:gs pos="100000">
                <a:schemeClr val="bg2">
                  <a:gamma/>
                  <a:shade val="57647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0041" name="Oval 105"/>
          <p:cNvSpPr>
            <a:spLocks noChangeArrowheads="1"/>
          </p:cNvSpPr>
          <p:nvPr/>
        </p:nvSpPr>
        <p:spPr bwMode="hidden">
          <a:xfrm>
            <a:off x="9534770" y="2698751"/>
            <a:ext cx="263770" cy="80963"/>
          </a:xfrm>
          <a:prstGeom prst="ellipse">
            <a:avLst/>
          </a:prstGeom>
          <a:gradFill rotWithShape="0">
            <a:gsLst>
              <a:gs pos="0">
                <a:schemeClr val="bg2"/>
              </a:gs>
              <a:gs pos="100000">
                <a:schemeClr val="bg2">
                  <a:gamma/>
                  <a:shade val="81961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0042" name="Oval 106"/>
          <p:cNvSpPr>
            <a:spLocks noChangeArrowheads="1"/>
          </p:cNvSpPr>
          <p:nvPr/>
        </p:nvSpPr>
        <p:spPr bwMode="hidden">
          <a:xfrm>
            <a:off x="9864971" y="2544764"/>
            <a:ext cx="261815" cy="79375"/>
          </a:xfrm>
          <a:prstGeom prst="ellipse">
            <a:avLst/>
          </a:prstGeom>
          <a:gradFill rotWithShape="0">
            <a:gsLst>
              <a:gs pos="0">
                <a:schemeClr val="bg2"/>
              </a:gs>
              <a:gs pos="100000">
                <a:schemeClr val="bg2">
                  <a:gamma/>
                  <a:shade val="81961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0043" name="Oval 107"/>
          <p:cNvSpPr>
            <a:spLocks noChangeArrowheads="1"/>
          </p:cNvSpPr>
          <p:nvPr/>
        </p:nvSpPr>
        <p:spPr bwMode="hidden">
          <a:xfrm>
            <a:off x="10165862" y="2400301"/>
            <a:ext cx="271584" cy="80963"/>
          </a:xfrm>
          <a:prstGeom prst="ellipse">
            <a:avLst/>
          </a:prstGeom>
          <a:gradFill rotWithShape="0">
            <a:gsLst>
              <a:gs pos="0">
                <a:schemeClr val="bg2"/>
              </a:gs>
              <a:gs pos="100000">
                <a:schemeClr val="bg2">
                  <a:gamma/>
                  <a:shade val="60784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0044" name="Oval 108"/>
          <p:cNvSpPr>
            <a:spLocks noChangeArrowheads="1"/>
          </p:cNvSpPr>
          <p:nvPr/>
        </p:nvSpPr>
        <p:spPr bwMode="hidden">
          <a:xfrm>
            <a:off x="10435493" y="2271714"/>
            <a:ext cx="234462" cy="79375"/>
          </a:xfrm>
          <a:prstGeom prst="ellipse">
            <a:avLst/>
          </a:prstGeom>
          <a:gradFill rotWithShape="0">
            <a:gsLst>
              <a:gs pos="0">
                <a:schemeClr val="bg2"/>
              </a:gs>
              <a:gs pos="100000">
                <a:schemeClr val="bg2">
                  <a:gamma/>
                  <a:shade val="60784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0045" name="Oval 109"/>
          <p:cNvSpPr>
            <a:spLocks noChangeArrowheads="1"/>
          </p:cNvSpPr>
          <p:nvPr/>
        </p:nvSpPr>
        <p:spPr bwMode="hidden">
          <a:xfrm>
            <a:off x="8118232" y="2270126"/>
            <a:ext cx="236415" cy="79375"/>
          </a:xfrm>
          <a:prstGeom prst="ellipse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69804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0046" name="Oval 110"/>
          <p:cNvSpPr>
            <a:spLocks noChangeArrowheads="1"/>
          </p:cNvSpPr>
          <p:nvPr/>
        </p:nvSpPr>
        <p:spPr bwMode="hidden">
          <a:xfrm>
            <a:off x="6955692" y="2270126"/>
            <a:ext cx="236416" cy="79375"/>
          </a:xfrm>
          <a:prstGeom prst="ellipse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75686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0047" name="Oval 111"/>
          <p:cNvSpPr>
            <a:spLocks noChangeArrowheads="1"/>
          </p:cNvSpPr>
          <p:nvPr/>
        </p:nvSpPr>
        <p:spPr bwMode="hidden">
          <a:xfrm>
            <a:off x="6291384" y="2168526"/>
            <a:ext cx="234462" cy="80963"/>
          </a:xfrm>
          <a:prstGeom prst="ellipse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78824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0048" name="Oval 112"/>
          <p:cNvSpPr>
            <a:spLocks noChangeArrowheads="1"/>
          </p:cNvSpPr>
          <p:nvPr/>
        </p:nvSpPr>
        <p:spPr bwMode="hidden">
          <a:xfrm>
            <a:off x="6672386" y="2051051"/>
            <a:ext cx="236415" cy="79375"/>
          </a:xfrm>
          <a:prstGeom prst="ellipse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78824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0049" name="Oval 113"/>
          <p:cNvSpPr>
            <a:spLocks noChangeArrowheads="1"/>
          </p:cNvSpPr>
          <p:nvPr/>
        </p:nvSpPr>
        <p:spPr bwMode="hidden">
          <a:xfrm>
            <a:off x="6392985" y="1857375"/>
            <a:ext cx="236416" cy="79375"/>
          </a:xfrm>
          <a:prstGeom prst="ellipse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81961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0050" name="Oval 114"/>
          <p:cNvSpPr>
            <a:spLocks noChangeArrowheads="1"/>
          </p:cNvSpPr>
          <p:nvPr/>
        </p:nvSpPr>
        <p:spPr bwMode="hidden">
          <a:xfrm>
            <a:off x="5171832" y="2171701"/>
            <a:ext cx="236415" cy="80963"/>
          </a:xfrm>
          <a:prstGeom prst="ellipse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81961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0051" name="Oval 115"/>
          <p:cNvSpPr>
            <a:spLocks noChangeArrowheads="1"/>
          </p:cNvSpPr>
          <p:nvPr/>
        </p:nvSpPr>
        <p:spPr bwMode="hidden">
          <a:xfrm>
            <a:off x="4870940" y="1936751"/>
            <a:ext cx="236415" cy="80963"/>
          </a:xfrm>
          <a:prstGeom prst="ellipse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84706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0052" name="Oval 116"/>
          <p:cNvSpPr>
            <a:spLocks noChangeArrowheads="1"/>
          </p:cNvSpPr>
          <p:nvPr/>
        </p:nvSpPr>
        <p:spPr bwMode="hidden">
          <a:xfrm>
            <a:off x="4435231" y="2038351"/>
            <a:ext cx="236416" cy="80963"/>
          </a:xfrm>
          <a:prstGeom prst="ellipse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84706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0053" name="Oval 117"/>
          <p:cNvSpPr>
            <a:spLocks noChangeArrowheads="1"/>
          </p:cNvSpPr>
          <p:nvPr/>
        </p:nvSpPr>
        <p:spPr bwMode="hidden">
          <a:xfrm>
            <a:off x="4716584" y="2289176"/>
            <a:ext cx="234462" cy="79375"/>
          </a:xfrm>
          <a:prstGeom prst="ellipse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81961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0054" name="Oval 118"/>
          <p:cNvSpPr>
            <a:spLocks noChangeArrowheads="1"/>
          </p:cNvSpPr>
          <p:nvPr/>
        </p:nvSpPr>
        <p:spPr bwMode="hidden">
          <a:xfrm>
            <a:off x="2346571" y="2260601"/>
            <a:ext cx="238369" cy="79375"/>
          </a:xfrm>
          <a:prstGeom prst="ellipse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87843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0055" name="Oval 119"/>
          <p:cNvSpPr>
            <a:spLocks noChangeArrowheads="1"/>
          </p:cNvSpPr>
          <p:nvPr/>
        </p:nvSpPr>
        <p:spPr bwMode="hidden">
          <a:xfrm>
            <a:off x="1293446" y="2038351"/>
            <a:ext cx="234462" cy="80963"/>
          </a:xfrm>
          <a:prstGeom prst="ellipse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90980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0056" name="Oval 120"/>
          <p:cNvSpPr>
            <a:spLocks noChangeArrowheads="1"/>
          </p:cNvSpPr>
          <p:nvPr/>
        </p:nvSpPr>
        <p:spPr bwMode="hidden">
          <a:xfrm>
            <a:off x="644769" y="2155826"/>
            <a:ext cx="236416" cy="80963"/>
          </a:xfrm>
          <a:prstGeom prst="ellipse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90980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0057" name="Oval 121"/>
          <p:cNvSpPr>
            <a:spLocks noChangeArrowheads="1"/>
          </p:cNvSpPr>
          <p:nvPr/>
        </p:nvSpPr>
        <p:spPr bwMode="hidden">
          <a:xfrm>
            <a:off x="330201" y="1831976"/>
            <a:ext cx="236415" cy="79375"/>
          </a:xfrm>
          <a:prstGeom prst="ellipse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90980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0058" name="Oval 122"/>
          <p:cNvSpPr>
            <a:spLocks noChangeArrowheads="1"/>
          </p:cNvSpPr>
          <p:nvPr/>
        </p:nvSpPr>
        <p:spPr bwMode="hidden">
          <a:xfrm>
            <a:off x="9605108" y="2166939"/>
            <a:ext cx="224693" cy="71437"/>
          </a:xfrm>
          <a:prstGeom prst="ellipse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66667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0059" name="Oval 123"/>
          <p:cNvSpPr>
            <a:spLocks noChangeArrowheads="1"/>
          </p:cNvSpPr>
          <p:nvPr/>
        </p:nvSpPr>
        <p:spPr bwMode="hidden">
          <a:xfrm>
            <a:off x="9327662" y="2286000"/>
            <a:ext cx="222738" cy="69850"/>
          </a:xfrm>
          <a:prstGeom prst="ellipse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66667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0060" name="Oval 124"/>
          <p:cNvSpPr>
            <a:spLocks noChangeArrowheads="1"/>
          </p:cNvSpPr>
          <p:nvPr/>
        </p:nvSpPr>
        <p:spPr bwMode="hidden">
          <a:xfrm>
            <a:off x="8450385" y="2152650"/>
            <a:ext cx="224692" cy="71438"/>
          </a:xfrm>
          <a:prstGeom prst="ellipse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66667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0061" name="Oval 125"/>
          <p:cNvSpPr>
            <a:spLocks noChangeArrowheads="1"/>
          </p:cNvSpPr>
          <p:nvPr/>
        </p:nvSpPr>
        <p:spPr bwMode="hidden">
          <a:xfrm>
            <a:off x="7336693" y="2152650"/>
            <a:ext cx="224692" cy="71438"/>
          </a:xfrm>
          <a:prstGeom prst="ellipse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75686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0062" name="Oval 126"/>
          <p:cNvSpPr>
            <a:spLocks noChangeArrowheads="1"/>
          </p:cNvSpPr>
          <p:nvPr/>
        </p:nvSpPr>
        <p:spPr bwMode="hidden">
          <a:xfrm>
            <a:off x="6037385" y="1949450"/>
            <a:ext cx="224693" cy="69850"/>
          </a:xfrm>
          <a:prstGeom prst="ellipse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81961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0063" name="Oval 127"/>
          <p:cNvSpPr>
            <a:spLocks noChangeArrowheads="1"/>
          </p:cNvSpPr>
          <p:nvPr/>
        </p:nvSpPr>
        <p:spPr bwMode="hidden">
          <a:xfrm>
            <a:off x="5668108" y="1760538"/>
            <a:ext cx="224692" cy="69850"/>
          </a:xfrm>
          <a:prstGeom prst="ellipse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84706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0064" name="Oval 128"/>
          <p:cNvSpPr>
            <a:spLocks noChangeArrowheads="1"/>
          </p:cNvSpPr>
          <p:nvPr/>
        </p:nvSpPr>
        <p:spPr bwMode="hidden">
          <a:xfrm>
            <a:off x="6051062" y="1658939"/>
            <a:ext cx="224692" cy="71437"/>
          </a:xfrm>
          <a:prstGeom prst="ellipse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84706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0065" name="Oval 129"/>
          <p:cNvSpPr>
            <a:spLocks noChangeArrowheads="1"/>
          </p:cNvSpPr>
          <p:nvPr/>
        </p:nvSpPr>
        <p:spPr bwMode="hidden">
          <a:xfrm>
            <a:off x="4110893" y="1651000"/>
            <a:ext cx="224693" cy="71438"/>
          </a:xfrm>
          <a:prstGeom prst="ellipse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90980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0066" name="Oval 130"/>
          <p:cNvSpPr>
            <a:spLocks noChangeArrowheads="1"/>
          </p:cNvSpPr>
          <p:nvPr/>
        </p:nvSpPr>
        <p:spPr bwMode="hidden">
          <a:xfrm>
            <a:off x="2303585" y="2027238"/>
            <a:ext cx="224692" cy="69850"/>
          </a:xfrm>
          <a:prstGeom prst="ellipse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90980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0067" name="Oval 131"/>
          <p:cNvSpPr>
            <a:spLocks noChangeArrowheads="1"/>
          </p:cNvSpPr>
          <p:nvPr/>
        </p:nvSpPr>
        <p:spPr bwMode="hidden">
          <a:xfrm>
            <a:off x="1750647" y="2143125"/>
            <a:ext cx="224693" cy="71438"/>
          </a:xfrm>
          <a:prstGeom prst="ellipse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90980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0068" name="Oval 132"/>
          <p:cNvSpPr>
            <a:spLocks noChangeArrowheads="1"/>
          </p:cNvSpPr>
          <p:nvPr/>
        </p:nvSpPr>
        <p:spPr bwMode="hidden">
          <a:xfrm>
            <a:off x="1137139" y="2266950"/>
            <a:ext cx="224693" cy="71438"/>
          </a:xfrm>
          <a:prstGeom prst="ellipse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90980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0069" name="Oval 133"/>
          <p:cNvSpPr>
            <a:spLocks noChangeArrowheads="1"/>
          </p:cNvSpPr>
          <p:nvPr/>
        </p:nvSpPr>
        <p:spPr bwMode="hidden">
          <a:xfrm>
            <a:off x="1344247" y="1682750"/>
            <a:ext cx="224693" cy="71438"/>
          </a:xfrm>
          <a:prstGeom prst="ellipse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90980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0070" name="Oval 134"/>
          <p:cNvSpPr>
            <a:spLocks noChangeArrowheads="1"/>
          </p:cNvSpPr>
          <p:nvPr/>
        </p:nvSpPr>
        <p:spPr bwMode="hidden">
          <a:xfrm>
            <a:off x="3259016" y="1666875"/>
            <a:ext cx="224693" cy="71438"/>
          </a:xfrm>
          <a:prstGeom prst="ellipse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90980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0071" name="Oval 135"/>
          <p:cNvSpPr>
            <a:spLocks noChangeArrowheads="1"/>
          </p:cNvSpPr>
          <p:nvPr/>
        </p:nvSpPr>
        <p:spPr bwMode="hidden">
          <a:xfrm>
            <a:off x="2370017" y="1687514"/>
            <a:ext cx="222738" cy="71437"/>
          </a:xfrm>
          <a:prstGeom prst="ellipse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90980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0072" name="Oval 136"/>
          <p:cNvSpPr>
            <a:spLocks noChangeArrowheads="1"/>
          </p:cNvSpPr>
          <p:nvPr/>
        </p:nvSpPr>
        <p:spPr bwMode="hidden">
          <a:xfrm>
            <a:off x="8743463" y="2038350"/>
            <a:ext cx="236415" cy="71438"/>
          </a:xfrm>
          <a:prstGeom prst="ellipse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69804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0073" name="Oval 137"/>
          <p:cNvSpPr>
            <a:spLocks noChangeArrowheads="1"/>
          </p:cNvSpPr>
          <p:nvPr/>
        </p:nvSpPr>
        <p:spPr bwMode="hidden">
          <a:xfrm>
            <a:off x="7360140" y="1846264"/>
            <a:ext cx="236415" cy="71437"/>
          </a:xfrm>
          <a:prstGeom prst="ellipse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78824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0074" name="Oval 138"/>
          <p:cNvSpPr>
            <a:spLocks noChangeArrowheads="1"/>
          </p:cNvSpPr>
          <p:nvPr/>
        </p:nvSpPr>
        <p:spPr bwMode="hidden">
          <a:xfrm>
            <a:off x="7016263" y="1951039"/>
            <a:ext cx="238369" cy="71437"/>
          </a:xfrm>
          <a:prstGeom prst="ellipse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78824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0075" name="Oval 139"/>
          <p:cNvSpPr>
            <a:spLocks noChangeArrowheads="1"/>
          </p:cNvSpPr>
          <p:nvPr/>
        </p:nvSpPr>
        <p:spPr bwMode="hidden">
          <a:xfrm>
            <a:off x="6719278" y="1765300"/>
            <a:ext cx="236415" cy="69850"/>
          </a:xfrm>
          <a:prstGeom prst="ellipse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81961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0076" name="Oval 140"/>
          <p:cNvSpPr>
            <a:spLocks noChangeArrowheads="1"/>
          </p:cNvSpPr>
          <p:nvPr/>
        </p:nvSpPr>
        <p:spPr bwMode="hidden">
          <a:xfrm>
            <a:off x="5072185" y="1668464"/>
            <a:ext cx="236416" cy="71437"/>
          </a:xfrm>
          <a:prstGeom prst="ellipse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87843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0077" name="Oval 141"/>
          <p:cNvSpPr>
            <a:spLocks noChangeArrowheads="1"/>
          </p:cNvSpPr>
          <p:nvPr/>
        </p:nvSpPr>
        <p:spPr bwMode="hidden">
          <a:xfrm>
            <a:off x="5861538" y="2295525"/>
            <a:ext cx="234462" cy="69850"/>
          </a:xfrm>
          <a:prstGeom prst="ellipse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78824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0078" name="Oval 142"/>
          <p:cNvSpPr>
            <a:spLocks noChangeArrowheads="1"/>
          </p:cNvSpPr>
          <p:nvPr/>
        </p:nvSpPr>
        <p:spPr bwMode="hidden">
          <a:xfrm>
            <a:off x="5621217" y="2054225"/>
            <a:ext cx="238369" cy="71438"/>
          </a:xfrm>
          <a:prstGeom prst="ellipse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81961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0079" name="Oval 143"/>
          <p:cNvSpPr>
            <a:spLocks noChangeArrowheads="1"/>
          </p:cNvSpPr>
          <p:nvPr/>
        </p:nvSpPr>
        <p:spPr bwMode="hidden">
          <a:xfrm>
            <a:off x="5292970" y="1839913"/>
            <a:ext cx="236415" cy="71437"/>
          </a:xfrm>
          <a:prstGeom prst="ellipse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84706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0080" name="Oval 144"/>
          <p:cNvSpPr>
            <a:spLocks noChangeArrowheads="1"/>
          </p:cNvSpPr>
          <p:nvPr/>
        </p:nvSpPr>
        <p:spPr bwMode="hidden">
          <a:xfrm>
            <a:off x="4702909" y="1747838"/>
            <a:ext cx="238369" cy="69850"/>
          </a:xfrm>
          <a:prstGeom prst="ellipse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87843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0081" name="Oval 145"/>
          <p:cNvSpPr>
            <a:spLocks noChangeArrowheads="1"/>
          </p:cNvSpPr>
          <p:nvPr/>
        </p:nvSpPr>
        <p:spPr bwMode="hidden">
          <a:xfrm>
            <a:off x="4294554" y="1844675"/>
            <a:ext cx="234462" cy="71438"/>
          </a:xfrm>
          <a:prstGeom prst="ellipse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87843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0082" name="Oval 146"/>
          <p:cNvSpPr>
            <a:spLocks noChangeArrowheads="1"/>
          </p:cNvSpPr>
          <p:nvPr/>
        </p:nvSpPr>
        <p:spPr bwMode="hidden">
          <a:xfrm>
            <a:off x="3968263" y="2152650"/>
            <a:ext cx="238369" cy="71438"/>
          </a:xfrm>
          <a:prstGeom prst="ellipse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84706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0083" name="Oval 147"/>
          <p:cNvSpPr>
            <a:spLocks noChangeArrowheads="1"/>
          </p:cNvSpPr>
          <p:nvPr/>
        </p:nvSpPr>
        <p:spPr bwMode="hidden">
          <a:xfrm>
            <a:off x="3829538" y="1941514"/>
            <a:ext cx="234462" cy="71437"/>
          </a:xfrm>
          <a:prstGeom prst="ellipse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87843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0084" name="Oval 148"/>
          <p:cNvSpPr>
            <a:spLocks noChangeArrowheads="1"/>
          </p:cNvSpPr>
          <p:nvPr/>
        </p:nvSpPr>
        <p:spPr bwMode="hidden">
          <a:xfrm>
            <a:off x="3679093" y="1743075"/>
            <a:ext cx="236415" cy="71438"/>
          </a:xfrm>
          <a:prstGeom prst="ellipse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90980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0085" name="Oval 149"/>
          <p:cNvSpPr>
            <a:spLocks noChangeArrowheads="1"/>
          </p:cNvSpPr>
          <p:nvPr/>
        </p:nvSpPr>
        <p:spPr bwMode="hidden">
          <a:xfrm>
            <a:off x="3350847" y="2046289"/>
            <a:ext cx="236415" cy="71437"/>
          </a:xfrm>
          <a:prstGeom prst="ellipse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87843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0086" name="Oval 150"/>
          <p:cNvSpPr>
            <a:spLocks noChangeArrowheads="1"/>
          </p:cNvSpPr>
          <p:nvPr/>
        </p:nvSpPr>
        <p:spPr bwMode="hidden">
          <a:xfrm>
            <a:off x="2919046" y="2132014"/>
            <a:ext cx="236416" cy="71437"/>
          </a:xfrm>
          <a:prstGeom prst="ellipse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87843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0087" name="Oval 151"/>
          <p:cNvSpPr>
            <a:spLocks noChangeArrowheads="1"/>
          </p:cNvSpPr>
          <p:nvPr/>
        </p:nvSpPr>
        <p:spPr bwMode="hidden">
          <a:xfrm>
            <a:off x="3235570" y="1835150"/>
            <a:ext cx="238369" cy="71438"/>
          </a:xfrm>
          <a:prstGeom prst="ellipse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90980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0088" name="Oval 152"/>
          <p:cNvSpPr>
            <a:spLocks noChangeArrowheads="1"/>
          </p:cNvSpPr>
          <p:nvPr/>
        </p:nvSpPr>
        <p:spPr bwMode="hidden">
          <a:xfrm>
            <a:off x="2739292" y="1939925"/>
            <a:ext cx="236416" cy="71438"/>
          </a:xfrm>
          <a:prstGeom prst="ellipse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90980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0089" name="Oval 153"/>
          <p:cNvSpPr>
            <a:spLocks noChangeArrowheads="1"/>
          </p:cNvSpPr>
          <p:nvPr/>
        </p:nvSpPr>
        <p:spPr bwMode="hidden">
          <a:xfrm>
            <a:off x="2782277" y="1765300"/>
            <a:ext cx="236416" cy="69850"/>
          </a:xfrm>
          <a:prstGeom prst="ellipse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90980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0090" name="Oval 154"/>
          <p:cNvSpPr>
            <a:spLocks noChangeArrowheads="1"/>
          </p:cNvSpPr>
          <p:nvPr/>
        </p:nvSpPr>
        <p:spPr bwMode="hidden">
          <a:xfrm>
            <a:off x="2289907" y="1851025"/>
            <a:ext cx="234462" cy="71438"/>
          </a:xfrm>
          <a:prstGeom prst="ellipse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90980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0091" name="Oval 155"/>
          <p:cNvSpPr>
            <a:spLocks noChangeArrowheads="1"/>
          </p:cNvSpPr>
          <p:nvPr/>
        </p:nvSpPr>
        <p:spPr bwMode="hidden">
          <a:xfrm>
            <a:off x="1856154" y="1779588"/>
            <a:ext cx="236416" cy="71437"/>
          </a:xfrm>
          <a:prstGeom prst="ellipse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90980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0092" name="Oval 156"/>
          <p:cNvSpPr>
            <a:spLocks noChangeArrowheads="1"/>
          </p:cNvSpPr>
          <p:nvPr/>
        </p:nvSpPr>
        <p:spPr bwMode="hidden">
          <a:xfrm>
            <a:off x="1852246" y="1930400"/>
            <a:ext cx="234462" cy="71438"/>
          </a:xfrm>
          <a:prstGeom prst="ellipse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90980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0093" name="Oval 157"/>
          <p:cNvSpPr>
            <a:spLocks noChangeArrowheads="1"/>
          </p:cNvSpPr>
          <p:nvPr/>
        </p:nvSpPr>
        <p:spPr bwMode="hidden">
          <a:xfrm>
            <a:off x="1439986" y="1857375"/>
            <a:ext cx="236415" cy="69850"/>
          </a:xfrm>
          <a:prstGeom prst="ellipse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90980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0094" name="Oval 158"/>
          <p:cNvSpPr>
            <a:spLocks noChangeArrowheads="1"/>
          </p:cNvSpPr>
          <p:nvPr/>
        </p:nvSpPr>
        <p:spPr bwMode="hidden">
          <a:xfrm>
            <a:off x="869463" y="1955800"/>
            <a:ext cx="236415" cy="69850"/>
          </a:xfrm>
          <a:prstGeom prst="ellipse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90980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0095" name="Oval 159"/>
          <p:cNvSpPr>
            <a:spLocks noChangeArrowheads="1"/>
          </p:cNvSpPr>
          <p:nvPr/>
        </p:nvSpPr>
        <p:spPr bwMode="hidden">
          <a:xfrm>
            <a:off x="918308" y="1746250"/>
            <a:ext cx="238369" cy="69850"/>
          </a:xfrm>
          <a:prstGeom prst="ellipse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90980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0096" name="Oval 160"/>
          <p:cNvSpPr>
            <a:spLocks noChangeArrowheads="1"/>
          </p:cNvSpPr>
          <p:nvPr/>
        </p:nvSpPr>
        <p:spPr bwMode="hidden">
          <a:xfrm>
            <a:off x="252047" y="2082800"/>
            <a:ext cx="234462" cy="69850"/>
          </a:xfrm>
          <a:prstGeom prst="ellipse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90980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0097" name="Oval 161"/>
          <p:cNvSpPr>
            <a:spLocks noChangeArrowheads="1"/>
          </p:cNvSpPr>
          <p:nvPr/>
        </p:nvSpPr>
        <p:spPr bwMode="hidden">
          <a:xfrm>
            <a:off x="1817077" y="1589089"/>
            <a:ext cx="212970" cy="60325"/>
          </a:xfrm>
          <a:prstGeom prst="ellipse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90980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0098" name="Oval 162"/>
          <p:cNvSpPr>
            <a:spLocks noChangeArrowheads="1"/>
          </p:cNvSpPr>
          <p:nvPr/>
        </p:nvSpPr>
        <p:spPr bwMode="hidden">
          <a:xfrm>
            <a:off x="2838940" y="1608138"/>
            <a:ext cx="212969" cy="61912"/>
          </a:xfrm>
          <a:prstGeom prst="ellipse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90980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0099" name="Oval 163"/>
          <p:cNvSpPr>
            <a:spLocks noChangeArrowheads="1"/>
          </p:cNvSpPr>
          <p:nvPr/>
        </p:nvSpPr>
        <p:spPr bwMode="hidden">
          <a:xfrm>
            <a:off x="3681046" y="1600201"/>
            <a:ext cx="212970" cy="60325"/>
          </a:xfrm>
          <a:prstGeom prst="ellipse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90980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0100" name="Oval 164"/>
          <p:cNvSpPr>
            <a:spLocks noChangeArrowheads="1"/>
          </p:cNvSpPr>
          <p:nvPr/>
        </p:nvSpPr>
        <p:spPr bwMode="hidden">
          <a:xfrm>
            <a:off x="4478215" y="1589088"/>
            <a:ext cx="212970" cy="61912"/>
          </a:xfrm>
          <a:prstGeom prst="ellipse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90980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0101" name="Oval 165"/>
          <p:cNvSpPr>
            <a:spLocks noChangeArrowheads="1"/>
          </p:cNvSpPr>
          <p:nvPr/>
        </p:nvSpPr>
        <p:spPr bwMode="hidden">
          <a:xfrm>
            <a:off x="4910017" y="1493838"/>
            <a:ext cx="214923" cy="61912"/>
          </a:xfrm>
          <a:prstGeom prst="ellipse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90980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0102" name="Oval 166"/>
          <p:cNvSpPr>
            <a:spLocks noChangeArrowheads="1"/>
          </p:cNvSpPr>
          <p:nvPr/>
        </p:nvSpPr>
        <p:spPr bwMode="hidden">
          <a:xfrm>
            <a:off x="5505938" y="1579563"/>
            <a:ext cx="212970" cy="61912"/>
          </a:xfrm>
          <a:prstGeom prst="ellipse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90980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0103" name="Oval 167"/>
          <p:cNvSpPr>
            <a:spLocks noChangeArrowheads="1"/>
          </p:cNvSpPr>
          <p:nvPr/>
        </p:nvSpPr>
        <p:spPr bwMode="hidden">
          <a:xfrm>
            <a:off x="3528647" y="2254251"/>
            <a:ext cx="224693" cy="80963"/>
          </a:xfrm>
          <a:prstGeom prst="ellipse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84706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0104" name="Oval 168"/>
          <p:cNvSpPr>
            <a:spLocks noChangeArrowheads="1"/>
          </p:cNvSpPr>
          <p:nvPr/>
        </p:nvSpPr>
        <p:spPr bwMode="hidden">
          <a:xfrm>
            <a:off x="5412154" y="2406651"/>
            <a:ext cx="259862" cy="80963"/>
          </a:xfrm>
          <a:prstGeom prst="ellipse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78824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0105" name="Oval 169"/>
          <p:cNvSpPr>
            <a:spLocks noChangeArrowheads="1"/>
          </p:cNvSpPr>
          <p:nvPr/>
        </p:nvSpPr>
        <p:spPr bwMode="hidden">
          <a:xfrm>
            <a:off x="7661032" y="2043113"/>
            <a:ext cx="236415" cy="80962"/>
          </a:xfrm>
          <a:prstGeom prst="ellipse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75686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0106" name="Oval 170"/>
          <p:cNvSpPr>
            <a:spLocks noChangeArrowheads="1"/>
          </p:cNvSpPr>
          <p:nvPr/>
        </p:nvSpPr>
        <p:spPr bwMode="hidden">
          <a:xfrm>
            <a:off x="8024447" y="1924050"/>
            <a:ext cx="234462" cy="80963"/>
          </a:xfrm>
          <a:prstGeom prst="ellipse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75686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0107" name="Oval 171"/>
          <p:cNvSpPr>
            <a:spLocks noChangeArrowheads="1"/>
          </p:cNvSpPr>
          <p:nvPr/>
        </p:nvSpPr>
        <p:spPr bwMode="hidden">
          <a:xfrm>
            <a:off x="4517292" y="1441451"/>
            <a:ext cx="166078" cy="53975"/>
          </a:xfrm>
          <a:prstGeom prst="ellipse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90980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0108" name="Oval 172"/>
          <p:cNvSpPr>
            <a:spLocks noChangeArrowheads="1"/>
          </p:cNvSpPr>
          <p:nvPr/>
        </p:nvSpPr>
        <p:spPr bwMode="hidden">
          <a:xfrm>
            <a:off x="2674817" y="1441451"/>
            <a:ext cx="168031" cy="53975"/>
          </a:xfrm>
          <a:prstGeom prst="ellipse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90980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0109" name="Oval 173"/>
          <p:cNvSpPr>
            <a:spLocks noChangeArrowheads="1"/>
          </p:cNvSpPr>
          <p:nvPr/>
        </p:nvSpPr>
        <p:spPr bwMode="hidden">
          <a:xfrm>
            <a:off x="3114431" y="1379539"/>
            <a:ext cx="166078" cy="53975"/>
          </a:xfrm>
          <a:prstGeom prst="ellipse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90980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0110" name="Oval 174"/>
          <p:cNvSpPr>
            <a:spLocks noChangeArrowheads="1"/>
          </p:cNvSpPr>
          <p:nvPr/>
        </p:nvSpPr>
        <p:spPr bwMode="hidden">
          <a:xfrm>
            <a:off x="3493477" y="1308101"/>
            <a:ext cx="173893" cy="53975"/>
          </a:xfrm>
          <a:prstGeom prst="ellipse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90980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0111" name="Oval 175"/>
          <p:cNvSpPr>
            <a:spLocks noChangeArrowheads="1"/>
          </p:cNvSpPr>
          <p:nvPr/>
        </p:nvSpPr>
        <p:spPr bwMode="hidden">
          <a:xfrm>
            <a:off x="4060093" y="1379539"/>
            <a:ext cx="177801" cy="53975"/>
          </a:xfrm>
          <a:prstGeom prst="ellipse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90980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0112" name="Oval 176"/>
          <p:cNvSpPr>
            <a:spLocks noChangeArrowheads="1"/>
          </p:cNvSpPr>
          <p:nvPr/>
        </p:nvSpPr>
        <p:spPr bwMode="hidden">
          <a:xfrm>
            <a:off x="3640017" y="1465264"/>
            <a:ext cx="175846" cy="53975"/>
          </a:xfrm>
          <a:prstGeom prst="ellipse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90980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0113" name="Oval 177"/>
          <p:cNvSpPr>
            <a:spLocks noChangeArrowheads="1"/>
          </p:cNvSpPr>
          <p:nvPr/>
        </p:nvSpPr>
        <p:spPr bwMode="hidden">
          <a:xfrm>
            <a:off x="4048370" y="1519239"/>
            <a:ext cx="201247" cy="71437"/>
          </a:xfrm>
          <a:prstGeom prst="ellipse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90980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0114" name="Oval 178"/>
          <p:cNvSpPr>
            <a:spLocks noChangeArrowheads="1"/>
          </p:cNvSpPr>
          <p:nvPr/>
        </p:nvSpPr>
        <p:spPr bwMode="hidden">
          <a:xfrm>
            <a:off x="3260971" y="1527175"/>
            <a:ext cx="189522" cy="71438"/>
          </a:xfrm>
          <a:prstGeom prst="ellipse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90980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0115" name="Oval 179"/>
          <p:cNvSpPr>
            <a:spLocks noChangeArrowheads="1"/>
          </p:cNvSpPr>
          <p:nvPr/>
        </p:nvSpPr>
        <p:spPr bwMode="hidden">
          <a:xfrm>
            <a:off x="2278185" y="1512889"/>
            <a:ext cx="212970" cy="71437"/>
          </a:xfrm>
          <a:prstGeom prst="ellipse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90980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0116" name="Oval 180"/>
          <p:cNvSpPr>
            <a:spLocks noChangeArrowheads="1"/>
          </p:cNvSpPr>
          <p:nvPr/>
        </p:nvSpPr>
        <p:spPr bwMode="hidden">
          <a:xfrm>
            <a:off x="4196862" y="6392864"/>
            <a:ext cx="414215" cy="166687"/>
          </a:xfrm>
          <a:prstGeom prst="ellipse">
            <a:avLst/>
          </a:prstGeom>
          <a:gradFill rotWithShape="0">
            <a:gsLst>
              <a:gs pos="0">
                <a:schemeClr val="bg2"/>
              </a:gs>
              <a:gs pos="100000">
                <a:schemeClr val="bg2">
                  <a:gamma/>
                  <a:shade val="57647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0117" name="Oval 181"/>
          <p:cNvSpPr>
            <a:spLocks noChangeArrowheads="1"/>
          </p:cNvSpPr>
          <p:nvPr/>
        </p:nvSpPr>
        <p:spPr bwMode="hidden">
          <a:xfrm>
            <a:off x="5207001" y="5827713"/>
            <a:ext cx="414215" cy="177800"/>
          </a:xfrm>
          <a:prstGeom prst="ellipse">
            <a:avLst/>
          </a:prstGeom>
          <a:gradFill rotWithShape="0">
            <a:gsLst>
              <a:gs pos="0">
                <a:schemeClr val="bg2"/>
              </a:gs>
              <a:gs pos="100000">
                <a:schemeClr val="bg2">
                  <a:gamma/>
                  <a:shade val="57647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0118" name="Oval 182"/>
          <p:cNvSpPr>
            <a:spLocks noChangeArrowheads="1"/>
          </p:cNvSpPr>
          <p:nvPr/>
        </p:nvSpPr>
        <p:spPr bwMode="hidden">
          <a:xfrm>
            <a:off x="6854093" y="4954588"/>
            <a:ext cx="355600" cy="150812"/>
          </a:xfrm>
          <a:prstGeom prst="ellipse">
            <a:avLst/>
          </a:prstGeom>
          <a:gradFill rotWithShape="0">
            <a:gsLst>
              <a:gs pos="0">
                <a:schemeClr val="bg2"/>
              </a:gs>
              <a:gs pos="100000">
                <a:schemeClr val="bg2">
                  <a:gamma/>
                  <a:shade val="57647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0119" name="Oval 183"/>
          <p:cNvSpPr>
            <a:spLocks noChangeArrowheads="1"/>
          </p:cNvSpPr>
          <p:nvPr/>
        </p:nvSpPr>
        <p:spPr bwMode="hidden">
          <a:xfrm>
            <a:off x="7514493" y="4572000"/>
            <a:ext cx="332154" cy="141288"/>
          </a:xfrm>
          <a:prstGeom prst="ellipse">
            <a:avLst/>
          </a:prstGeom>
          <a:gradFill rotWithShape="0">
            <a:gsLst>
              <a:gs pos="0">
                <a:schemeClr val="bg2"/>
              </a:gs>
              <a:gs pos="100000">
                <a:schemeClr val="bg2">
                  <a:gamma/>
                  <a:shade val="57647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0120" name="Oval 184"/>
          <p:cNvSpPr>
            <a:spLocks noChangeArrowheads="1"/>
          </p:cNvSpPr>
          <p:nvPr/>
        </p:nvSpPr>
        <p:spPr bwMode="hidden">
          <a:xfrm>
            <a:off x="6121401" y="5360988"/>
            <a:ext cx="355600" cy="150812"/>
          </a:xfrm>
          <a:prstGeom prst="ellipse">
            <a:avLst/>
          </a:prstGeom>
          <a:gradFill rotWithShape="0">
            <a:gsLst>
              <a:gs pos="0">
                <a:schemeClr val="bg2"/>
              </a:gs>
              <a:gs pos="100000">
                <a:schemeClr val="bg2">
                  <a:gamma/>
                  <a:shade val="57647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0121" name="Oval 185"/>
          <p:cNvSpPr>
            <a:spLocks noChangeArrowheads="1"/>
          </p:cNvSpPr>
          <p:nvPr/>
        </p:nvSpPr>
        <p:spPr bwMode="hidden">
          <a:xfrm>
            <a:off x="8188570" y="4217988"/>
            <a:ext cx="320431" cy="133350"/>
          </a:xfrm>
          <a:prstGeom prst="ellipse">
            <a:avLst/>
          </a:prstGeom>
          <a:gradFill rotWithShape="0">
            <a:gsLst>
              <a:gs pos="0">
                <a:schemeClr val="bg2"/>
              </a:gs>
              <a:gs pos="100000">
                <a:schemeClr val="bg2">
                  <a:gamma/>
                  <a:shade val="57647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0122" name="Oval 186"/>
          <p:cNvSpPr>
            <a:spLocks noChangeArrowheads="1"/>
          </p:cNvSpPr>
          <p:nvPr/>
        </p:nvSpPr>
        <p:spPr bwMode="hidden">
          <a:xfrm>
            <a:off x="8657494" y="3929064"/>
            <a:ext cx="330199" cy="141287"/>
          </a:xfrm>
          <a:prstGeom prst="ellipse">
            <a:avLst/>
          </a:prstGeom>
          <a:gradFill rotWithShape="0">
            <a:gsLst>
              <a:gs pos="0">
                <a:schemeClr val="bg2"/>
              </a:gs>
              <a:gs pos="100000">
                <a:schemeClr val="bg2">
                  <a:gamma/>
                  <a:shade val="57647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0123" name="Oval 187"/>
          <p:cNvSpPr>
            <a:spLocks noChangeArrowheads="1"/>
          </p:cNvSpPr>
          <p:nvPr/>
        </p:nvSpPr>
        <p:spPr bwMode="hidden">
          <a:xfrm>
            <a:off x="9159631" y="3673475"/>
            <a:ext cx="283308" cy="114300"/>
          </a:xfrm>
          <a:prstGeom prst="ellipse">
            <a:avLst/>
          </a:prstGeom>
          <a:gradFill rotWithShape="0">
            <a:gsLst>
              <a:gs pos="0">
                <a:schemeClr val="bg2"/>
              </a:gs>
              <a:gs pos="100000">
                <a:schemeClr val="bg2">
                  <a:gamma/>
                  <a:shade val="57647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0124" name="Oval 188"/>
          <p:cNvSpPr>
            <a:spLocks noChangeArrowheads="1"/>
          </p:cNvSpPr>
          <p:nvPr/>
        </p:nvSpPr>
        <p:spPr bwMode="hidden">
          <a:xfrm>
            <a:off x="9974386" y="3209925"/>
            <a:ext cx="283307" cy="115888"/>
          </a:xfrm>
          <a:prstGeom prst="ellipse">
            <a:avLst/>
          </a:prstGeom>
          <a:gradFill rotWithShape="0">
            <a:gsLst>
              <a:gs pos="0">
                <a:schemeClr val="bg2"/>
              </a:gs>
              <a:gs pos="100000">
                <a:schemeClr val="bg2">
                  <a:gamma/>
                  <a:shade val="54510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0125" name="Oval 189"/>
          <p:cNvSpPr>
            <a:spLocks noChangeArrowheads="1"/>
          </p:cNvSpPr>
          <p:nvPr/>
        </p:nvSpPr>
        <p:spPr bwMode="hidden">
          <a:xfrm>
            <a:off x="9595340" y="3432175"/>
            <a:ext cx="293077" cy="96838"/>
          </a:xfrm>
          <a:prstGeom prst="ellipse">
            <a:avLst/>
          </a:prstGeom>
          <a:gradFill rotWithShape="0">
            <a:gsLst>
              <a:gs pos="0">
                <a:schemeClr val="bg2"/>
              </a:gs>
              <a:gs pos="100000">
                <a:schemeClr val="bg2">
                  <a:gamma/>
                  <a:shade val="57647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0126" name="Oval 190"/>
          <p:cNvSpPr>
            <a:spLocks noChangeArrowheads="1"/>
          </p:cNvSpPr>
          <p:nvPr/>
        </p:nvSpPr>
        <p:spPr bwMode="hidden">
          <a:xfrm>
            <a:off x="10292862" y="3048000"/>
            <a:ext cx="271585" cy="96838"/>
          </a:xfrm>
          <a:prstGeom prst="ellipse">
            <a:avLst/>
          </a:prstGeom>
          <a:gradFill rotWithShape="0">
            <a:gsLst>
              <a:gs pos="0">
                <a:schemeClr val="bg2"/>
              </a:gs>
              <a:gs pos="100000">
                <a:schemeClr val="bg2">
                  <a:gamma/>
                  <a:shade val="57647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0127" name="Oval 191"/>
          <p:cNvSpPr>
            <a:spLocks noChangeArrowheads="1"/>
          </p:cNvSpPr>
          <p:nvPr/>
        </p:nvSpPr>
        <p:spPr bwMode="hidden">
          <a:xfrm>
            <a:off x="10601570" y="2868614"/>
            <a:ext cx="271585" cy="96837"/>
          </a:xfrm>
          <a:prstGeom prst="ellipse">
            <a:avLst/>
          </a:prstGeom>
          <a:gradFill rotWithShape="0">
            <a:gsLst>
              <a:gs pos="0">
                <a:schemeClr val="bg2"/>
              </a:gs>
              <a:gs pos="100000">
                <a:schemeClr val="bg2">
                  <a:gamma/>
                  <a:shade val="57647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0128" name="Oval 192"/>
          <p:cNvSpPr>
            <a:spLocks noChangeArrowheads="1"/>
          </p:cNvSpPr>
          <p:nvPr/>
        </p:nvSpPr>
        <p:spPr bwMode="hidden">
          <a:xfrm>
            <a:off x="10923955" y="2701926"/>
            <a:ext cx="259861" cy="79375"/>
          </a:xfrm>
          <a:prstGeom prst="ellipse">
            <a:avLst/>
          </a:prstGeom>
          <a:gradFill rotWithShape="0">
            <a:gsLst>
              <a:gs pos="0">
                <a:schemeClr val="bg2"/>
              </a:gs>
              <a:gs pos="100000">
                <a:schemeClr val="bg2">
                  <a:gamma/>
                  <a:shade val="81961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0129" name="Oval 193"/>
          <p:cNvSpPr>
            <a:spLocks noChangeArrowheads="1"/>
          </p:cNvSpPr>
          <p:nvPr/>
        </p:nvSpPr>
        <p:spPr bwMode="hidden">
          <a:xfrm>
            <a:off x="11170140" y="2562226"/>
            <a:ext cx="261815" cy="80963"/>
          </a:xfrm>
          <a:prstGeom prst="ellipse">
            <a:avLst/>
          </a:prstGeom>
          <a:gradFill rotWithShape="0">
            <a:gsLst>
              <a:gs pos="0">
                <a:schemeClr val="bg2"/>
              </a:gs>
              <a:gs pos="100000">
                <a:schemeClr val="bg2">
                  <a:gamma/>
                  <a:shade val="81961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0130" name="Oval 194"/>
          <p:cNvSpPr>
            <a:spLocks noChangeArrowheads="1"/>
          </p:cNvSpPr>
          <p:nvPr/>
        </p:nvSpPr>
        <p:spPr bwMode="hidden">
          <a:xfrm>
            <a:off x="11426092" y="2414588"/>
            <a:ext cx="259862" cy="80962"/>
          </a:xfrm>
          <a:prstGeom prst="ellipse">
            <a:avLst/>
          </a:prstGeom>
          <a:gradFill rotWithShape="0">
            <a:gsLst>
              <a:gs pos="0">
                <a:schemeClr val="bg2"/>
              </a:gs>
              <a:gs pos="100000">
                <a:schemeClr val="bg2">
                  <a:gamma/>
                  <a:shade val="81961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0131" name="Oval 195"/>
          <p:cNvSpPr>
            <a:spLocks noChangeArrowheads="1"/>
          </p:cNvSpPr>
          <p:nvPr/>
        </p:nvSpPr>
        <p:spPr bwMode="hidden">
          <a:xfrm>
            <a:off x="6889261" y="6462714"/>
            <a:ext cx="416170" cy="168275"/>
          </a:xfrm>
          <a:prstGeom prst="ellipse">
            <a:avLst/>
          </a:pr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54510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0132" name="Oval 196"/>
          <p:cNvSpPr>
            <a:spLocks noChangeArrowheads="1"/>
          </p:cNvSpPr>
          <p:nvPr/>
        </p:nvSpPr>
        <p:spPr bwMode="hidden">
          <a:xfrm>
            <a:off x="7727463" y="5862638"/>
            <a:ext cx="416169" cy="176212"/>
          </a:xfrm>
          <a:prstGeom prst="ellipse">
            <a:avLst/>
          </a:pr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54510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0133" name="Oval 197"/>
          <p:cNvSpPr>
            <a:spLocks noChangeArrowheads="1"/>
          </p:cNvSpPr>
          <p:nvPr/>
        </p:nvSpPr>
        <p:spPr bwMode="hidden">
          <a:xfrm>
            <a:off x="10103340" y="5881689"/>
            <a:ext cx="425938" cy="168275"/>
          </a:xfrm>
          <a:prstGeom prst="ellipse">
            <a:avLst/>
          </a:pr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39216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0134" name="Oval 198"/>
          <p:cNvSpPr>
            <a:spLocks noChangeArrowheads="1"/>
          </p:cNvSpPr>
          <p:nvPr/>
        </p:nvSpPr>
        <p:spPr bwMode="hidden">
          <a:xfrm>
            <a:off x="9505463" y="6427789"/>
            <a:ext cx="416169" cy="166687"/>
          </a:xfrm>
          <a:prstGeom prst="ellipse">
            <a:avLst/>
          </a:pr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39216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0135" name="Oval 199"/>
          <p:cNvSpPr>
            <a:spLocks noChangeArrowheads="1"/>
          </p:cNvSpPr>
          <p:nvPr/>
        </p:nvSpPr>
        <p:spPr bwMode="hidden">
          <a:xfrm>
            <a:off x="8442570" y="5391150"/>
            <a:ext cx="355600" cy="152400"/>
          </a:xfrm>
          <a:prstGeom prst="ellipse">
            <a:avLst/>
          </a:pr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54510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0136" name="Oval 200"/>
          <p:cNvSpPr>
            <a:spLocks noChangeArrowheads="1"/>
          </p:cNvSpPr>
          <p:nvPr/>
        </p:nvSpPr>
        <p:spPr bwMode="hidden">
          <a:xfrm>
            <a:off x="9022861" y="4986338"/>
            <a:ext cx="353647" cy="150812"/>
          </a:xfrm>
          <a:prstGeom prst="ellipse">
            <a:avLst/>
          </a:pr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54510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0137" name="Oval 201"/>
          <p:cNvSpPr>
            <a:spLocks noChangeArrowheads="1"/>
          </p:cNvSpPr>
          <p:nvPr/>
        </p:nvSpPr>
        <p:spPr bwMode="hidden">
          <a:xfrm>
            <a:off x="10675815" y="5426076"/>
            <a:ext cx="353647" cy="150813"/>
          </a:xfrm>
          <a:prstGeom prst="ellipse">
            <a:avLst/>
          </a:pr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39216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0138" name="Oval 202"/>
          <p:cNvSpPr>
            <a:spLocks noChangeArrowheads="1"/>
          </p:cNvSpPr>
          <p:nvPr/>
        </p:nvSpPr>
        <p:spPr bwMode="hidden">
          <a:xfrm>
            <a:off x="9636369" y="4560888"/>
            <a:ext cx="330201" cy="131762"/>
          </a:xfrm>
          <a:prstGeom prst="ellipse">
            <a:avLst/>
          </a:pr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54510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0139" name="Oval 203"/>
          <p:cNvSpPr>
            <a:spLocks noChangeArrowheads="1"/>
          </p:cNvSpPr>
          <p:nvPr/>
        </p:nvSpPr>
        <p:spPr bwMode="hidden">
          <a:xfrm>
            <a:off x="11203354" y="4946651"/>
            <a:ext cx="355600" cy="150813"/>
          </a:xfrm>
          <a:prstGeom prst="ellipse">
            <a:avLst/>
          </a:pr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54510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0140" name="Oval 204"/>
          <p:cNvSpPr>
            <a:spLocks noChangeArrowheads="1"/>
          </p:cNvSpPr>
          <p:nvPr/>
        </p:nvSpPr>
        <p:spPr bwMode="hidden">
          <a:xfrm>
            <a:off x="11635155" y="4570414"/>
            <a:ext cx="330199" cy="141287"/>
          </a:xfrm>
          <a:prstGeom prst="ellipse">
            <a:avLst/>
          </a:pr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39216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0141" name="Oval 205"/>
          <p:cNvSpPr>
            <a:spLocks noChangeArrowheads="1"/>
          </p:cNvSpPr>
          <p:nvPr/>
        </p:nvSpPr>
        <p:spPr bwMode="hidden">
          <a:xfrm>
            <a:off x="10101384" y="4243388"/>
            <a:ext cx="330201" cy="131762"/>
          </a:xfrm>
          <a:prstGeom prst="ellipse">
            <a:avLst/>
          </a:pr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54510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0142" name="Oval 206"/>
          <p:cNvSpPr>
            <a:spLocks noChangeArrowheads="1"/>
          </p:cNvSpPr>
          <p:nvPr/>
        </p:nvSpPr>
        <p:spPr bwMode="hidden">
          <a:xfrm>
            <a:off x="10511692" y="3949700"/>
            <a:ext cx="330201" cy="133350"/>
          </a:xfrm>
          <a:prstGeom prst="ellipse">
            <a:avLst/>
          </a:pr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54510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0143" name="Oval 207"/>
          <p:cNvSpPr>
            <a:spLocks noChangeArrowheads="1"/>
          </p:cNvSpPr>
          <p:nvPr/>
        </p:nvSpPr>
        <p:spPr bwMode="hidden">
          <a:xfrm>
            <a:off x="11523785" y="3257550"/>
            <a:ext cx="283308" cy="115888"/>
          </a:xfrm>
          <a:prstGeom prst="ellipse">
            <a:avLst/>
          </a:pr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54510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0144" name="Oval 208"/>
          <p:cNvSpPr>
            <a:spLocks noChangeArrowheads="1"/>
          </p:cNvSpPr>
          <p:nvPr/>
        </p:nvSpPr>
        <p:spPr bwMode="hidden">
          <a:xfrm>
            <a:off x="10923954" y="3673475"/>
            <a:ext cx="296985" cy="115888"/>
          </a:xfrm>
          <a:prstGeom prst="ellipse">
            <a:avLst/>
          </a:pr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54510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0145" name="Oval 209"/>
          <p:cNvSpPr>
            <a:spLocks noChangeArrowheads="1"/>
          </p:cNvSpPr>
          <p:nvPr/>
        </p:nvSpPr>
        <p:spPr bwMode="hidden">
          <a:xfrm>
            <a:off x="11256109" y="3454400"/>
            <a:ext cx="283307" cy="96838"/>
          </a:xfrm>
          <a:prstGeom prst="ellipse">
            <a:avLst/>
          </a:pr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54510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0146" name="Oval 210"/>
          <p:cNvSpPr>
            <a:spLocks noChangeArrowheads="1"/>
          </p:cNvSpPr>
          <p:nvPr/>
        </p:nvSpPr>
        <p:spPr bwMode="hidden">
          <a:xfrm>
            <a:off x="11812955" y="3068639"/>
            <a:ext cx="271585" cy="96837"/>
          </a:xfrm>
          <a:prstGeom prst="ellipse">
            <a:avLst/>
          </a:pr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57647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0147" name="Oval 211"/>
          <p:cNvSpPr>
            <a:spLocks noChangeArrowheads="1"/>
          </p:cNvSpPr>
          <p:nvPr/>
        </p:nvSpPr>
        <p:spPr bwMode="hidden">
          <a:xfrm>
            <a:off x="12041554" y="2874964"/>
            <a:ext cx="271584" cy="96837"/>
          </a:xfrm>
          <a:prstGeom prst="ellipse">
            <a:avLst/>
          </a:pr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57647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0148" name="Oval 212"/>
          <p:cNvSpPr>
            <a:spLocks noChangeArrowheads="1"/>
          </p:cNvSpPr>
          <p:nvPr/>
        </p:nvSpPr>
        <p:spPr bwMode="hidden">
          <a:xfrm>
            <a:off x="3908" y="3932239"/>
            <a:ext cx="330201" cy="141287"/>
          </a:xfrm>
          <a:prstGeom prst="ellipse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75686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0149" name="Oval 213"/>
          <p:cNvSpPr>
            <a:spLocks noChangeArrowheads="1"/>
          </p:cNvSpPr>
          <p:nvPr/>
        </p:nvSpPr>
        <p:spPr bwMode="hidden">
          <a:xfrm>
            <a:off x="-19538" y="2279650"/>
            <a:ext cx="224693" cy="69850"/>
          </a:xfrm>
          <a:prstGeom prst="ellipse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90980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0150" name="Rectangle 2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3638"/>
            <a:ext cx="284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17724A31-60B8-4EFF-B365-3C6119C30C4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40151" name="Rectangle 21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3638"/>
            <a:ext cx="284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0152" name="Rectangle 21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3638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0153" name="Rectangle 21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10972800" cy="453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0154" name="Rectangle 218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96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665698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eaLnBrk="0" hangingPunct="0"/>
            <a:endParaRPr lang="en-US">
              <a:solidFill>
                <a:prstClr val="black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647624" y="5939011"/>
            <a:ext cx="4920602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eaLnBrk="0" hangingPunct="0"/>
            <a:endParaRPr lang="en-US">
              <a:solidFill>
                <a:prstClr val="black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8055" y="5791253"/>
            <a:ext cx="4536418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12314" y="5787740"/>
            <a:ext cx="4540678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609600" y="1481330"/>
            <a:ext cx="109728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8969376" y="6407944"/>
            <a:ext cx="256032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A1CB8A4-8A28-4F28-ACE0-704EC7407168}" type="datetimeFigureOut">
              <a:rPr lang="ru-RU" altLang="ru-RU" smtClean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pPr>
                <a:defRPr/>
              </a:pPr>
              <a:t>03.12.2014</a:t>
            </a:fld>
            <a:endParaRPr lang="ru-RU" altLang="ru-RU">
              <a:solidFill>
                <a:prstClr val="black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5840098" y="6407946"/>
            <a:ext cx="313424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 altLang="ru-RU">
              <a:solidFill>
                <a:prstClr val="black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11529696" y="6407946"/>
            <a:ext cx="48768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E9A0424-6D1D-43BB-BF1A-6BD49634C86E}" type="slidenum">
              <a:rPr lang="ru-RU" altLang="ru-RU" smtClean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pPr/>
              <a:t>‹#›</a:t>
            </a:fld>
            <a:endParaRPr lang="ru-RU" altLang="ru-RU">
              <a:solidFill>
                <a:prstClr val="black"/>
              </a:solidFill>
              <a:latin typeface="Times New Roman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757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2" r:id="rId1"/>
    <p:sldLayoutId id="2147483913" r:id="rId2"/>
    <p:sldLayoutId id="2147483914" r:id="rId3"/>
    <p:sldLayoutId id="2147483915" r:id="rId4"/>
    <p:sldLayoutId id="2147483916" r:id="rId5"/>
    <p:sldLayoutId id="2147483917" r:id="rId6"/>
    <p:sldLayoutId id="2147483918" r:id="rId7"/>
    <p:sldLayoutId id="2147483919" r:id="rId8"/>
    <p:sldLayoutId id="2147483920" r:id="rId9"/>
    <p:sldLayoutId id="2147483921" r:id="rId10"/>
    <p:sldLayoutId id="2147483922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фон2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1" y="116632"/>
            <a:ext cx="9906001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7" name="AutoShape 3"/>
          <p:cNvSpPr>
            <a:spLocks noGrp="1" noChangeArrowheads="1"/>
          </p:cNvSpPr>
          <p:nvPr>
            <p:ph type="ctrTitle"/>
          </p:nvPr>
        </p:nvSpPr>
        <p:spPr>
          <a:xfrm>
            <a:off x="1143000" y="3545632"/>
            <a:ext cx="9849544" cy="1502618"/>
          </a:xfrm>
          <a:prstGeom prst="roundRect">
            <a:avLst>
              <a:gd name="adj" fmla="val 20355"/>
            </a:avLst>
          </a:prstGeom>
          <a:noFill/>
        </p:spPr>
        <p:txBody>
          <a:bodyPr anchorCtr="1">
            <a:normAutofit fontScale="90000"/>
          </a:bodyPr>
          <a:lstStyle/>
          <a:p>
            <a:pPr algn="ctr"/>
            <a:r>
              <a:rPr lang="ru-RU" altLang="ru-RU" sz="3000" dirty="0">
                <a:solidFill>
                  <a:srgbClr val="FFFF00"/>
                </a:solidFill>
              </a:rPr>
              <a:t/>
            </a:r>
            <a:br>
              <a:rPr lang="ru-RU" altLang="ru-RU" sz="3000" dirty="0">
                <a:solidFill>
                  <a:srgbClr val="FFFF00"/>
                </a:solidFill>
              </a:rPr>
            </a:br>
            <a:r>
              <a:rPr lang="ru-RU" altLang="ru-RU" sz="3800" dirty="0">
                <a:solidFill>
                  <a:srgbClr val="FFFF00"/>
                </a:solidFill>
              </a:rPr>
              <a:t>                                            											</a:t>
            </a:r>
            <a:r>
              <a:rPr lang="ru-RU" altLang="ru-RU" sz="2600" dirty="0">
                <a:solidFill>
                  <a:srgbClr val="EAEAE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Леонид Бандорин</a:t>
            </a:r>
            <a:br>
              <a:rPr lang="ru-RU" altLang="ru-RU" sz="2600" dirty="0">
                <a:solidFill>
                  <a:srgbClr val="EAEAEA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ru-RU" altLang="ru-RU" sz="2600" dirty="0">
                <a:solidFill>
                  <a:srgbClr val="EAEAE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					        	</a:t>
            </a:r>
            <a:r>
              <a:rPr lang="en-US" altLang="ru-RU" sz="2600" dirty="0">
                <a:solidFill>
                  <a:srgbClr val="EAEAE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altLang="ru-RU" sz="2000" dirty="0">
                <a:solidFill>
                  <a:srgbClr val="EAEAE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юридический факультет</a:t>
            </a:r>
            <a:br>
              <a:rPr lang="ru-RU" altLang="ru-RU" sz="2000" dirty="0">
                <a:solidFill>
                  <a:srgbClr val="EAEAEA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ru-RU" altLang="ru-RU" sz="2000" dirty="0">
                <a:solidFill>
                  <a:srgbClr val="EAEAE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					          	  МГУ </a:t>
            </a:r>
            <a:r>
              <a:rPr lang="ru-RU" altLang="ru-RU" sz="2000" dirty="0" err="1">
                <a:solidFill>
                  <a:srgbClr val="EAEAE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им.М.В.Ломоносова</a:t>
            </a:r>
            <a:endParaRPr lang="ru-RU" altLang="ru-RU" sz="2000" dirty="0">
              <a:solidFill>
                <a:srgbClr val="EAEAEA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1381125" y="1"/>
            <a:ext cx="9323388" cy="1844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b="1" dirty="0">
                <a:solidFill>
                  <a:srgbClr val="3366FF"/>
                </a:solidFill>
              </a:rPr>
              <a:t>Аналитический центр при Правительстве РФ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800" b="1" dirty="0">
                <a:solidFill>
                  <a:srgbClr val="FFFF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Актуальные проблемы предоставления</a:t>
            </a:r>
            <a:br>
              <a:rPr lang="ru-RU" altLang="ru-RU" sz="2800" b="1" dirty="0">
                <a:solidFill>
                  <a:srgbClr val="FFFF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</a:br>
            <a:r>
              <a:rPr lang="ru-RU" altLang="ru-RU" sz="2800" b="1" dirty="0">
                <a:solidFill>
                  <a:srgbClr val="FFFF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земельных участков для строительства</a:t>
            </a:r>
            <a:endParaRPr lang="ru-RU" altLang="ru-RU" sz="2800" b="1" dirty="0">
              <a:solidFill>
                <a:srgbClr val="3366FF"/>
              </a:solidFill>
            </a:endParaRPr>
          </a:p>
        </p:txBody>
      </p:sp>
      <p:sp>
        <p:nvSpPr>
          <p:cNvPr id="21509" name="AutoShape 6"/>
          <p:cNvSpPr>
            <a:spLocks noChangeArrowheads="1"/>
          </p:cNvSpPr>
          <p:nvPr/>
        </p:nvSpPr>
        <p:spPr bwMode="auto">
          <a:xfrm>
            <a:off x="1774825" y="5048251"/>
            <a:ext cx="8231188" cy="1800225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000" b="1" dirty="0">
                <a:solidFill>
                  <a:srgbClr val="FFFFFF"/>
                </a:solidFill>
                <a:cs typeface="Arial" charset="0"/>
              </a:rPr>
              <a:t>	</a:t>
            </a:r>
            <a:endParaRPr lang="ru-RU" altLang="ru-RU" sz="2000" b="1" dirty="0">
              <a:solidFill>
                <a:srgbClr val="FFFFFF"/>
              </a:solidFill>
              <a:cs typeface="Arial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2000" b="1" dirty="0">
              <a:solidFill>
                <a:srgbClr val="FFFFFF"/>
              </a:solidFill>
              <a:cs typeface="Arial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2000" b="1" dirty="0">
              <a:solidFill>
                <a:srgbClr val="FFFFFF"/>
              </a:solidFill>
              <a:cs typeface="Arial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000" b="1" dirty="0">
                <a:solidFill>
                  <a:srgbClr val="FFFFFF"/>
                </a:solidFill>
                <a:cs typeface="Arial" charset="0"/>
              </a:rPr>
              <a:t>03 декабря </a:t>
            </a:r>
            <a:r>
              <a:rPr lang="ru-RU" altLang="ru-RU" sz="2000" b="1" dirty="0">
                <a:solidFill>
                  <a:srgbClr val="FFFFFF"/>
                </a:solidFill>
                <a:cs typeface="Arial" charset="0"/>
              </a:rPr>
              <a:t>2014 года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381125" y="2221461"/>
            <a:ext cx="885698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>
                <a:solidFill>
                  <a:srgbClr val="FFFF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Новое в правовом регулировании предоставления земельных участков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1"/>
          <p:cNvSpPr txBox="1">
            <a:spLocks noChangeArrowheads="1"/>
          </p:cNvSpPr>
          <p:nvPr/>
        </p:nvSpPr>
        <p:spPr bwMode="auto">
          <a:xfrm>
            <a:off x="1597660" y="404665"/>
            <a:ext cx="9049544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ru-RU" altLang="ru-RU" sz="2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Меры по обеспечению использования земельных участков, предоставленных для строительства</a:t>
            </a:r>
          </a:p>
        </p:txBody>
      </p:sp>
      <p:sp>
        <p:nvSpPr>
          <p:cNvPr id="11267" name="TextBox 2"/>
          <p:cNvSpPr txBox="1">
            <a:spLocks noChangeArrowheads="1"/>
          </p:cNvSpPr>
          <p:nvPr/>
        </p:nvSpPr>
        <p:spPr bwMode="auto">
          <a:xfrm>
            <a:off x="1775521" y="1772817"/>
            <a:ext cx="8636932" cy="332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342900" indent="-342900" algn="just">
              <a:buFont typeface="Arial" charset="0"/>
              <a:buChar char="•"/>
            </a:pPr>
            <a:r>
              <a:rPr lang="ru-RU" altLang="ru-RU" sz="2100" dirty="0">
                <a:solidFill>
                  <a:prstClr val="black"/>
                </a:solidFill>
                <a:latin typeface="+mn-lt"/>
                <a:cs typeface="Arial" charset="0"/>
              </a:rPr>
              <a:t>Предоставление земельных участков для строительства </a:t>
            </a:r>
            <a:r>
              <a:rPr lang="ru-RU" altLang="ru-RU" sz="2100" u="sng" dirty="0">
                <a:solidFill>
                  <a:prstClr val="black"/>
                </a:solidFill>
                <a:latin typeface="+mn-lt"/>
                <a:cs typeface="Arial" charset="0"/>
              </a:rPr>
              <a:t>исключительно в аренду</a:t>
            </a:r>
          </a:p>
          <a:p>
            <a:pPr marL="342900" indent="-342900" algn="just">
              <a:buFont typeface="Arial" charset="0"/>
              <a:buChar char="•"/>
            </a:pPr>
            <a:endParaRPr lang="ru-RU" altLang="ru-RU" sz="2100" dirty="0">
              <a:solidFill>
                <a:prstClr val="black"/>
              </a:solidFill>
              <a:latin typeface="+mn-lt"/>
              <a:cs typeface="Arial" charset="0"/>
            </a:endParaRPr>
          </a:p>
          <a:p>
            <a:pPr marL="342900" indent="-342900" algn="just">
              <a:buFont typeface="Arial" charset="0"/>
              <a:buChar char="•"/>
            </a:pPr>
            <a:r>
              <a:rPr lang="ru-RU" altLang="ru-RU" sz="2100" dirty="0">
                <a:solidFill>
                  <a:prstClr val="black"/>
                </a:solidFill>
                <a:latin typeface="+mn-lt"/>
                <a:cs typeface="Arial" charset="0"/>
              </a:rPr>
              <a:t>Установление федеральным законом  </a:t>
            </a:r>
            <a:r>
              <a:rPr lang="ru-RU" altLang="ru-RU" sz="2100" u="sng" dirty="0">
                <a:solidFill>
                  <a:prstClr val="black"/>
                </a:solidFill>
                <a:latin typeface="+mn-lt"/>
                <a:cs typeface="Arial" charset="0"/>
              </a:rPr>
              <a:t>предельных сроков аренды </a:t>
            </a:r>
            <a:r>
              <a:rPr lang="ru-RU" altLang="ru-RU" sz="2100" dirty="0">
                <a:solidFill>
                  <a:prstClr val="black"/>
                </a:solidFill>
                <a:latin typeface="+mn-lt"/>
                <a:cs typeface="Arial" charset="0"/>
              </a:rPr>
              <a:t>участка, предоставленного для строительства, без права продления </a:t>
            </a:r>
          </a:p>
          <a:p>
            <a:pPr marL="342900" indent="-342900" algn="just">
              <a:buFont typeface="Arial" charset="0"/>
              <a:buChar char="•"/>
            </a:pPr>
            <a:endParaRPr lang="ru-RU" altLang="ru-RU" sz="2100" dirty="0">
              <a:solidFill>
                <a:prstClr val="black"/>
              </a:solidFill>
              <a:latin typeface="+mn-lt"/>
              <a:cs typeface="Arial" charset="0"/>
            </a:endParaRPr>
          </a:p>
          <a:p>
            <a:pPr marL="342900" indent="-342900" algn="just">
              <a:buFont typeface="Arial" charset="0"/>
              <a:buChar char="•"/>
            </a:pPr>
            <a:r>
              <a:rPr lang="ru-RU" altLang="ru-RU" sz="2100" dirty="0">
                <a:solidFill>
                  <a:prstClr val="black"/>
                </a:solidFill>
                <a:latin typeface="+mn-lt"/>
                <a:cs typeface="Arial" charset="0"/>
              </a:rPr>
              <a:t>Введение права органов власти </a:t>
            </a:r>
            <a:r>
              <a:rPr lang="ru-RU" altLang="ru-RU" sz="2100" u="sng" dirty="0">
                <a:solidFill>
                  <a:prstClr val="black"/>
                </a:solidFill>
                <a:latin typeface="+mn-lt"/>
                <a:cs typeface="Arial" charset="0"/>
              </a:rPr>
              <a:t>выставлять </a:t>
            </a:r>
            <a:r>
              <a:rPr lang="ru-RU" altLang="ru-RU" sz="2100" u="sng" dirty="0">
                <a:solidFill>
                  <a:prstClr val="black"/>
                </a:solidFill>
                <a:latin typeface="+mn-lt"/>
                <a:cs typeface="Arial" charset="0"/>
              </a:rPr>
              <a:t>недостроенные в установленные </a:t>
            </a:r>
            <a:r>
              <a:rPr lang="ru-RU" altLang="ru-RU" sz="2100" u="sng" dirty="0">
                <a:solidFill>
                  <a:prstClr val="black"/>
                </a:solidFill>
                <a:latin typeface="+mn-lt"/>
                <a:cs typeface="Arial" charset="0"/>
              </a:rPr>
              <a:t>сроки </a:t>
            </a:r>
            <a:r>
              <a:rPr lang="ru-RU" altLang="ru-RU" sz="2100" u="sng" dirty="0">
                <a:solidFill>
                  <a:prstClr val="black"/>
                </a:solidFill>
                <a:latin typeface="+mn-lt"/>
                <a:cs typeface="Arial" charset="0"/>
              </a:rPr>
              <a:t>объекты на торги</a:t>
            </a:r>
            <a:r>
              <a:rPr lang="ru-RU" altLang="ru-RU" sz="2100" dirty="0">
                <a:solidFill>
                  <a:prstClr val="black"/>
                </a:solidFill>
                <a:latin typeface="+mn-lt"/>
                <a:cs typeface="Arial" charset="0"/>
              </a:rPr>
              <a:t>, с возмещением их стоимости бывшему собственнику </a:t>
            </a:r>
          </a:p>
        </p:txBody>
      </p:sp>
    </p:spTree>
    <p:extLst>
      <p:ext uri="{BB962C8B-B14F-4D97-AF65-F5344CB8AC3E}">
        <p14:creationId xmlns:p14="http://schemas.microsoft.com/office/powerpoint/2010/main" val="563062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03512" y="116632"/>
            <a:ext cx="8843392" cy="936104"/>
          </a:xfrm>
        </p:spPr>
        <p:txBody>
          <a:bodyPr>
            <a:noAutofit/>
          </a:bodyPr>
          <a:lstStyle/>
          <a:p>
            <a:r>
              <a:rPr lang="ru-RU" sz="2600" dirty="0"/>
              <a:t>Изменения в предоставлении земельных участков</a:t>
            </a:r>
            <a:endParaRPr lang="ru-RU" sz="2600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1631504" y="1340769"/>
            <a:ext cx="8915400" cy="4525963"/>
          </a:xfrm>
        </p:spPr>
        <p:txBody>
          <a:bodyPr>
            <a:normAutofit fontScale="85000" lnSpcReduction="20000"/>
          </a:bodyPr>
          <a:lstStyle/>
          <a:p>
            <a:pPr marL="396875" indent="-396875" algn="just" fontAlgn="base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rgbClr val="FFFFFF"/>
              </a:buClr>
              <a:buSzTx/>
              <a:buFont typeface="Wingdings" pitchFamily="2" charset="2"/>
              <a:buChar char="Ø"/>
              <a:defRPr/>
            </a:pPr>
            <a:r>
              <a:rPr lang="ru-RU" altLang="ru-RU" sz="2400" dirty="0"/>
              <a:t>Титул</a:t>
            </a:r>
            <a:r>
              <a:rPr lang="ru-RU" altLang="ru-RU" sz="2400" dirty="0"/>
              <a:t>: ранее – собственность либо </a:t>
            </a:r>
            <a:r>
              <a:rPr lang="ru-RU" altLang="ru-RU" sz="2400" dirty="0"/>
              <a:t>аренда</a:t>
            </a:r>
            <a:endParaRPr lang="ru-RU" altLang="ru-RU" sz="2400" dirty="0"/>
          </a:p>
          <a:p>
            <a:pPr marL="0" indent="0" algn="just" fontAlgn="base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rgbClr val="FFFFFF"/>
              </a:buClr>
              <a:buSzTx/>
              <a:buNone/>
              <a:defRPr/>
            </a:pPr>
            <a:r>
              <a:rPr lang="ru-RU" altLang="ru-RU" sz="2400" dirty="0"/>
              <a:t>	   </a:t>
            </a:r>
            <a:r>
              <a:rPr lang="ru-RU" altLang="ru-RU" sz="2400" dirty="0"/>
              <a:t> теперь </a:t>
            </a:r>
            <a:r>
              <a:rPr lang="ru-RU" altLang="ru-RU" sz="2400" dirty="0"/>
              <a:t>– только аренда</a:t>
            </a:r>
          </a:p>
          <a:p>
            <a:pPr marL="0" indent="0" algn="just" fontAlgn="base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rgbClr val="FFFFFF"/>
              </a:buClr>
              <a:buSzTx/>
              <a:buNone/>
              <a:defRPr/>
            </a:pPr>
            <a:endParaRPr lang="ru-RU" altLang="ru-RU" sz="1400" dirty="0"/>
          </a:p>
          <a:p>
            <a:pPr marL="396875" indent="-396875" algn="just" fontAlgn="base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rgbClr val="FFFFFF"/>
              </a:buClr>
              <a:buSzTx/>
              <a:buFont typeface="Wingdings" pitchFamily="2" charset="2"/>
              <a:buChar char="Ø"/>
              <a:defRPr/>
            </a:pPr>
            <a:r>
              <a:rPr lang="ru-RU" altLang="ru-RU" sz="2400" dirty="0"/>
              <a:t>Цель: ранее – комплексная застройка (</a:t>
            </a:r>
            <a:r>
              <a:rPr lang="ru-RU" altLang="ru-RU" sz="2400" dirty="0" err="1"/>
              <a:t>девелопмент</a:t>
            </a:r>
            <a:r>
              <a:rPr lang="ru-RU" altLang="ru-RU" sz="2400" dirty="0"/>
              <a:t>) только для жилищного строительства</a:t>
            </a:r>
          </a:p>
          <a:p>
            <a:pPr marL="0" indent="0" algn="just" fontAlgn="base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rgbClr val="FFFFFF"/>
              </a:buClr>
              <a:buSzTx/>
              <a:buNone/>
              <a:defRPr/>
            </a:pPr>
            <a:r>
              <a:rPr lang="ru-RU" altLang="ru-RU" sz="2400" dirty="0"/>
              <a:t>	   </a:t>
            </a:r>
            <a:r>
              <a:rPr lang="ru-RU" altLang="ru-RU" sz="2400" dirty="0"/>
              <a:t> теперь </a:t>
            </a:r>
            <a:r>
              <a:rPr lang="ru-RU" altLang="ru-RU" sz="2400" dirty="0"/>
              <a:t>– для любого строительства</a:t>
            </a:r>
          </a:p>
          <a:p>
            <a:pPr marL="0" indent="0" algn="just" fontAlgn="base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rgbClr val="FFFFFF"/>
              </a:buClr>
              <a:buSzTx/>
              <a:buNone/>
              <a:defRPr/>
            </a:pPr>
            <a:endParaRPr lang="ru-RU" altLang="ru-RU" sz="1400" dirty="0"/>
          </a:p>
          <a:p>
            <a:pPr marL="396875" indent="-396875" algn="just" fontAlgn="base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rgbClr val="FFFFFF"/>
              </a:buClr>
              <a:buSzTx/>
              <a:buFont typeface="Wingdings" pitchFamily="2" charset="2"/>
              <a:buChar char="Ø"/>
              <a:defRPr/>
            </a:pPr>
            <a:r>
              <a:rPr lang="ru-RU" altLang="ru-RU" sz="2400" dirty="0"/>
              <a:t>Способ предоставления: ранее – на открытых аукционах только для жилья</a:t>
            </a:r>
          </a:p>
          <a:p>
            <a:pPr marL="0" indent="0" algn="just" fontAlgn="base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rgbClr val="FFFFFF"/>
              </a:buClr>
              <a:buSzTx/>
              <a:buNone/>
              <a:defRPr/>
            </a:pPr>
            <a:r>
              <a:rPr lang="ru-RU" altLang="ru-RU" sz="2400" dirty="0"/>
              <a:t>	    </a:t>
            </a:r>
            <a:r>
              <a:rPr lang="ru-RU" altLang="ru-RU" sz="2400" dirty="0"/>
              <a:t>теперь </a:t>
            </a:r>
            <a:r>
              <a:rPr lang="ru-RU" altLang="ru-RU" sz="2400" dirty="0"/>
              <a:t>– на аукционах во всех случаях </a:t>
            </a:r>
          </a:p>
          <a:p>
            <a:pPr marL="0" indent="0" algn="just" fontAlgn="base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rgbClr val="FFFFFF"/>
              </a:buClr>
              <a:buSzTx/>
              <a:buNone/>
              <a:defRPr/>
            </a:pPr>
            <a:endParaRPr lang="ru-RU" altLang="ru-RU" sz="1300" dirty="0"/>
          </a:p>
          <a:p>
            <a:pPr marL="396875" indent="-396875" algn="just" fontAlgn="base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rgbClr val="FFFFFF"/>
              </a:buClr>
              <a:buSzTx/>
              <a:buFont typeface="Wingdings" pitchFamily="2" charset="2"/>
              <a:buChar char="Ø"/>
              <a:defRPr/>
            </a:pPr>
            <a:r>
              <a:rPr lang="ru-RU" altLang="ru-RU" sz="2400" dirty="0"/>
              <a:t>Способ формирования: ранее – без предварительного согласования мест размещения объекта либо с предварительным согласованием мест размещения объектов </a:t>
            </a:r>
          </a:p>
          <a:p>
            <a:pPr marL="400050" lvl="1" indent="0" algn="just" fontAlgn="base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rgbClr val="FFFFFF"/>
              </a:buClr>
              <a:buSzPct val="50000"/>
              <a:buNone/>
              <a:defRPr/>
            </a:pPr>
            <a:r>
              <a:rPr lang="ru-RU" altLang="ru-RU" sz="2400" dirty="0"/>
              <a:t>         </a:t>
            </a:r>
            <a:r>
              <a:rPr lang="ru-RU" altLang="ru-RU" sz="2400" dirty="0"/>
              <a:t> </a:t>
            </a:r>
            <a:r>
              <a:rPr lang="ru-RU" altLang="ru-RU" sz="2400" dirty="0"/>
              <a:t>теперь – без предварительного либо с предварительным согласования предоставления земельного участка (ст.39.15 нов. ред. ЗК РФ</a:t>
            </a:r>
            <a:r>
              <a:rPr lang="ru-RU" altLang="ru-RU" sz="2400" dirty="0"/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8695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559496" y="1412776"/>
            <a:ext cx="8994204" cy="5184576"/>
          </a:xfrm>
        </p:spPr>
        <p:txBody>
          <a:bodyPr>
            <a:normAutofit fontScale="85000" lnSpcReduction="20000"/>
          </a:bodyPr>
          <a:lstStyle/>
          <a:p>
            <a:pPr marL="342900" indent="-342900" algn="just" fontAlgn="base">
              <a:spcBef>
                <a:spcPct val="20000"/>
              </a:spcBef>
              <a:spcAft>
                <a:spcPct val="0"/>
              </a:spcAft>
              <a:buClr>
                <a:srgbClr val="9999FF"/>
              </a:buClr>
              <a:buSzTx/>
              <a:buBlip>
                <a:blip r:embed="rId2"/>
              </a:buBlip>
              <a:defRPr/>
            </a:pPr>
            <a:r>
              <a:rPr lang="ru-RU" sz="230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</a:rPr>
              <a:t>Статья 39.6 новой редакции ЗК РФ предусматривает перечень из 34 случаев предоставления земельных участков</a:t>
            </a:r>
          </a:p>
          <a:p>
            <a:pPr marL="342900" indent="-342900" algn="just" fontAlgn="base">
              <a:spcBef>
                <a:spcPct val="20000"/>
              </a:spcBef>
              <a:spcAft>
                <a:spcPct val="0"/>
              </a:spcAft>
              <a:buClr>
                <a:srgbClr val="9999FF"/>
              </a:buClr>
              <a:buSzTx/>
              <a:buBlip>
                <a:blip r:embed="rId2"/>
              </a:buBlip>
              <a:defRPr/>
            </a:pPr>
            <a:r>
              <a:rPr lang="ru-RU" sz="230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</a:rPr>
              <a:t>Из них – как минимум 26 случаев имеют целью строительное освоение земельных участков</a:t>
            </a:r>
          </a:p>
          <a:p>
            <a:pPr marL="0" indent="0" algn="just" fontAlgn="base">
              <a:spcBef>
                <a:spcPct val="20000"/>
              </a:spcBef>
              <a:spcAft>
                <a:spcPct val="0"/>
              </a:spcAft>
              <a:buClr>
                <a:srgbClr val="9999FF"/>
              </a:buClr>
              <a:buSzTx/>
              <a:buNone/>
              <a:defRPr/>
            </a:pPr>
            <a:endParaRPr lang="ru-RU" sz="2300" kern="0" dirty="0">
              <a:solidFill>
                <a:schemeClr val="tx1">
                  <a:lumMod val="95000"/>
                  <a:lumOff val="5000"/>
                </a:schemeClr>
              </a:solidFill>
              <a:latin typeface="Arial"/>
            </a:endParaRPr>
          </a:p>
          <a:p>
            <a:pPr marL="0" indent="0" algn="just" fontAlgn="base">
              <a:spcBef>
                <a:spcPct val="20000"/>
              </a:spcBef>
              <a:spcAft>
                <a:spcPct val="0"/>
              </a:spcAft>
              <a:buClr>
                <a:srgbClr val="9999FF"/>
              </a:buClr>
              <a:buSzTx/>
              <a:buNone/>
              <a:defRPr/>
            </a:pPr>
            <a:r>
              <a:rPr lang="ru-RU" sz="2300" u="sng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</a:rPr>
              <a:t>Выделим следующие основные</a:t>
            </a:r>
            <a:r>
              <a:rPr lang="ru-RU" sz="230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</a:rPr>
              <a:t>:</a:t>
            </a:r>
          </a:p>
          <a:p>
            <a:pPr marL="342900" indent="-342900" algn="just" fontAlgn="base">
              <a:spcBef>
                <a:spcPct val="20000"/>
              </a:spcBef>
              <a:spcAft>
                <a:spcPct val="0"/>
              </a:spcAft>
              <a:buClr>
                <a:srgbClr val="9999FF"/>
              </a:buClr>
              <a:buSzTx/>
              <a:buBlip>
                <a:blip r:embed="rId2"/>
              </a:buBlip>
              <a:defRPr/>
            </a:pPr>
            <a:r>
              <a:rPr lang="ru-RU" sz="230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</a:rPr>
              <a:t>Комплексное освоение территорий в отношении государственных и муниципальных земельных участков </a:t>
            </a:r>
            <a:r>
              <a:rPr lang="ru-RU" sz="2300" i="1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</a:rPr>
              <a:t>(введено Федеральным законом от 23.06.2014 № </a:t>
            </a:r>
            <a:r>
              <a:rPr lang="ru-RU" sz="2300" i="1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</a:rPr>
              <a:t>171-ФЗ)</a:t>
            </a:r>
            <a:endParaRPr lang="ru-RU" sz="2300" i="1" kern="0" dirty="0">
              <a:solidFill>
                <a:schemeClr val="tx1">
                  <a:lumMod val="95000"/>
                  <a:lumOff val="5000"/>
                </a:schemeClr>
              </a:solidFill>
              <a:latin typeface="Arial"/>
            </a:endParaRPr>
          </a:p>
          <a:p>
            <a:pPr marL="342900" indent="-342900" algn="just" fontAlgn="base">
              <a:spcBef>
                <a:spcPct val="20000"/>
              </a:spcBef>
              <a:spcAft>
                <a:spcPct val="0"/>
              </a:spcAft>
              <a:buClr>
                <a:srgbClr val="9999FF"/>
              </a:buClr>
              <a:buSzTx/>
              <a:buBlip>
                <a:blip r:embed="rId2"/>
              </a:buBlip>
              <a:defRPr/>
            </a:pPr>
            <a:r>
              <a:rPr lang="ru-RU" sz="230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</a:rPr>
              <a:t>Развитие застроенных территорий </a:t>
            </a:r>
            <a:r>
              <a:rPr lang="ru-RU" sz="2300" i="1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</a:rPr>
              <a:t>(введено </a:t>
            </a:r>
            <a:r>
              <a:rPr lang="ru-RU" sz="2300" i="1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</a:rPr>
              <a:t>Федеральным законом от </a:t>
            </a:r>
            <a:r>
              <a:rPr lang="ru-RU" sz="2300" i="1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</a:rPr>
              <a:t>18.12.2006 № 232-ФЗ)</a:t>
            </a:r>
          </a:p>
          <a:p>
            <a:pPr marL="342900" indent="-342900" algn="just" fontAlgn="base">
              <a:spcBef>
                <a:spcPct val="20000"/>
              </a:spcBef>
              <a:spcAft>
                <a:spcPct val="0"/>
              </a:spcAft>
              <a:buClr>
                <a:srgbClr val="9999FF"/>
              </a:buClr>
              <a:buSzTx/>
              <a:buBlip>
                <a:blip r:embed="rId2"/>
              </a:buBlip>
              <a:defRPr/>
            </a:pPr>
            <a:r>
              <a:rPr lang="ru-RU" sz="230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</a:rPr>
              <a:t>Освоение территорий в целях строительства жилья экономического класса (одного дома) или комплексного освоения территорий в целях строительства жилья эконом-класса </a:t>
            </a:r>
            <a:r>
              <a:rPr lang="ru-RU" sz="2300" i="1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</a:rPr>
              <a:t>(введено Федеральным законом от 21.07.2014 № 224-ФЗ)</a:t>
            </a:r>
            <a:endParaRPr lang="ru-RU" sz="2300" kern="0" dirty="0">
              <a:solidFill>
                <a:schemeClr val="tx1">
                  <a:lumMod val="95000"/>
                  <a:lumOff val="5000"/>
                </a:schemeClr>
              </a:solidFill>
              <a:latin typeface="Arial"/>
            </a:endParaRPr>
          </a:p>
          <a:p>
            <a:pPr marL="342900" indent="-342900" algn="just" fontAlgn="base">
              <a:spcBef>
                <a:spcPct val="20000"/>
              </a:spcBef>
              <a:spcAft>
                <a:spcPct val="0"/>
              </a:spcAft>
              <a:buClr>
                <a:srgbClr val="9999FF"/>
              </a:buClr>
              <a:buSzTx/>
              <a:buBlip>
                <a:blip r:embed="rId2"/>
              </a:buBlip>
              <a:defRPr/>
            </a:pPr>
            <a:r>
              <a:rPr lang="ru-RU" sz="230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</a:rPr>
              <a:t>Строительство и эксплуатации наёмных домов социального использования или коммерческого использования </a:t>
            </a:r>
            <a:r>
              <a:rPr lang="ru-RU" sz="2300" i="1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</a:rPr>
              <a:t>(введено Федеральным законом от 21.07.2014 № 217-ФЗ)</a:t>
            </a:r>
          </a:p>
          <a:p>
            <a:pPr marL="109728" indent="0">
              <a:buNone/>
            </a:pP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03512" y="274638"/>
            <a:ext cx="8784976" cy="1143000"/>
          </a:xfrm>
        </p:spPr>
        <p:txBody>
          <a:bodyPr>
            <a:normAutofit/>
          </a:bodyPr>
          <a:lstStyle/>
          <a:p>
            <a:r>
              <a:rPr lang="ru-RU" sz="2600" dirty="0"/>
              <a:t>Случаи предоставления земельных участков для строительства</a:t>
            </a:r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val="2790051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1416050" y="620714"/>
            <a:ext cx="9359900" cy="5513387"/>
          </a:xfrm>
        </p:spPr>
        <p:txBody>
          <a:bodyPr>
            <a:normAutofit/>
          </a:bodyPr>
          <a:lstStyle/>
          <a:p>
            <a:pPr algn="ctr" eaLnBrk="1" hangingPunct="1">
              <a:buFont typeface="Wingdings" pitchFamily="2" charset="2"/>
              <a:buNone/>
              <a:defRPr/>
            </a:pPr>
            <a:endParaRPr lang="ru-RU" altLang="ru-RU" dirty="0" smtClean="0"/>
          </a:p>
          <a:p>
            <a:pPr algn="ctr" eaLnBrk="1" hangingPunct="1">
              <a:buFont typeface="Wingdings" pitchFamily="2" charset="2"/>
              <a:buNone/>
              <a:defRPr/>
            </a:pPr>
            <a:endParaRPr lang="ru-RU" altLang="ru-RU" dirty="0" smtClean="0"/>
          </a:p>
          <a:p>
            <a:pPr marL="0" algn="ctr" eaLnBrk="1" hangingPunct="1">
              <a:spcBef>
                <a:spcPts val="0"/>
              </a:spcBef>
              <a:buNone/>
              <a:defRPr/>
            </a:pPr>
            <a:r>
              <a:rPr lang="ru-RU" altLang="ru-RU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БЛАГОДАРЮ ЗА ВНИМАНИЕ!</a:t>
            </a:r>
          </a:p>
          <a:p>
            <a:pPr marL="0" algn="ctr" eaLnBrk="1" hangingPunct="1">
              <a:spcBef>
                <a:spcPts val="0"/>
              </a:spcBef>
              <a:buNone/>
              <a:defRPr/>
            </a:pPr>
            <a:endParaRPr lang="ru-RU" alt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algn="ctr" eaLnBrk="1" hangingPunct="1">
              <a:spcBef>
                <a:spcPts val="0"/>
              </a:spcBef>
              <a:buNone/>
              <a:defRPr/>
            </a:pPr>
            <a:r>
              <a:rPr lang="ru-RU" alt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Бандорин Леонид Евгеньевич</a:t>
            </a:r>
          </a:p>
          <a:p>
            <a:pPr marL="0" algn="ctr" eaLnBrk="1" hangingPunct="1">
              <a:spcBef>
                <a:spcPts val="0"/>
              </a:spcBef>
              <a:buNone/>
              <a:defRPr/>
            </a:pPr>
            <a:endParaRPr lang="en-US" alt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algn="ctr" eaLnBrk="1" hangingPunct="1">
              <a:spcBef>
                <a:spcPts val="0"/>
              </a:spcBef>
              <a:buNone/>
              <a:defRPr/>
            </a:pPr>
            <a:r>
              <a:rPr lang="en-US" alt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bandorin@nostroy.ru</a:t>
            </a:r>
            <a:endParaRPr lang="ru-RU" alt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algn="ctr" eaLnBrk="1" hangingPunct="1">
              <a:spcBef>
                <a:spcPts val="0"/>
              </a:spcBef>
              <a:buNone/>
              <a:defRPr/>
            </a:pPr>
            <a:endParaRPr lang="ru-RU" altLang="ru-RU" sz="36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847529" y="188640"/>
            <a:ext cx="8756718" cy="936104"/>
          </a:xfrm>
        </p:spPr>
        <p:txBody>
          <a:bodyPr>
            <a:noAutofit/>
          </a:bodyPr>
          <a:lstStyle/>
          <a:p>
            <a:pPr algn="ctr"/>
            <a:r>
              <a:rPr lang="ru-RU" altLang="ru-RU" sz="2800" dirty="0"/>
              <a:t>Концептуальные задачи Федерального закона от 23.06.2014 </a:t>
            </a:r>
            <a:r>
              <a:rPr lang="ru-RU" altLang="ru-RU" sz="2800" dirty="0"/>
              <a:t>№ </a:t>
            </a:r>
            <a:r>
              <a:rPr lang="ru-RU" altLang="ru-RU" sz="2800" dirty="0"/>
              <a:t>171-ФЗ</a:t>
            </a:r>
          </a:p>
        </p:txBody>
      </p:sp>
      <p:sp>
        <p:nvSpPr>
          <p:cNvPr id="5123" name="Объект 2"/>
          <p:cNvSpPr>
            <a:spLocks noGrp="1"/>
          </p:cNvSpPr>
          <p:nvPr>
            <p:ph idx="4294967295"/>
          </p:nvPr>
        </p:nvSpPr>
        <p:spPr>
          <a:xfrm>
            <a:off x="1415480" y="1340768"/>
            <a:ext cx="9145016" cy="5041456"/>
          </a:xfrm>
        </p:spPr>
        <p:txBody>
          <a:bodyPr>
            <a:normAutofit lnSpcReduction="10000"/>
          </a:bodyPr>
          <a:lstStyle/>
          <a:p>
            <a:pPr algn="just" eaLnBrk="1" hangingPunct="1"/>
            <a:r>
              <a:rPr lang="ru-RU" altLang="ru-RU" sz="2200" dirty="0"/>
              <a:t> «Муниципализация» полномочий в сфере земельных отношений</a:t>
            </a:r>
          </a:p>
          <a:p>
            <a:pPr algn="just" eaLnBrk="1" hangingPunct="1"/>
            <a:r>
              <a:rPr lang="ru-RU" altLang="ru-RU" sz="2200" dirty="0"/>
              <a:t> Упрощение порядка образования и предоставления земельных участков</a:t>
            </a:r>
          </a:p>
          <a:p>
            <a:pPr algn="just" eaLnBrk="1" hangingPunct="1"/>
            <a:r>
              <a:rPr lang="ru-RU" altLang="ru-RU" sz="2200" dirty="0"/>
              <a:t> Вовлечение земельных участков в оборот  </a:t>
            </a:r>
          </a:p>
          <a:p>
            <a:pPr algn="just"/>
            <a:r>
              <a:rPr lang="ru-RU" altLang="ru-RU" sz="2200" dirty="0"/>
              <a:t> Усиление </a:t>
            </a:r>
            <a:r>
              <a:rPr lang="ru-RU" altLang="ru-RU" sz="2200" dirty="0"/>
              <a:t>взаимосвязи земельного законодательства с </a:t>
            </a:r>
            <a:r>
              <a:rPr lang="ru-RU" altLang="ru-RU" sz="2200" dirty="0"/>
              <a:t>законодательством о градостроительной деятельности</a:t>
            </a:r>
            <a:endParaRPr lang="ru-RU" altLang="ru-RU" sz="2200" dirty="0"/>
          </a:p>
          <a:p>
            <a:pPr algn="just"/>
            <a:r>
              <a:rPr lang="ru-RU" altLang="ru-RU" sz="2200" dirty="0"/>
              <a:t> Установление приоритета конкурентных способов предоставления земельных участков перед индивидуально выборочными способами</a:t>
            </a:r>
          </a:p>
          <a:p>
            <a:pPr algn="just"/>
            <a:r>
              <a:rPr lang="ru-RU" altLang="ru-RU" sz="2200" dirty="0"/>
              <a:t> Усиление мер, направленных на ускорение строительства </a:t>
            </a:r>
          </a:p>
          <a:p>
            <a:pPr marL="109728" indent="0" algn="just">
              <a:buNone/>
            </a:pPr>
            <a:endParaRPr lang="ru-RU" altLang="ru-RU" sz="1200" dirty="0"/>
          </a:p>
          <a:p>
            <a:pPr marL="109728" indent="0" algn="just">
              <a:buNone/>
            </a:pPr>
            <a:r>
              <a:rPr lang="ru-RU" altLang="ru-RU" sz="2800" dirty="0">
                <a:solidFill>
                  <a:srgbClr val="FF0000"/>
                </a:solidFill>
              </a:rPr>
              <a:t>!</a:t>
            </a:r>
            <a:r>
              <a:rPr lang="ru-RU" altLang="ru-RU" sz="1800" dirty="0"/>
              <a:t> В целях реализации федерального закона требуется принять 15 постановлений Правительства РФ и 11 других нормативных актов  </a:t>
            </a:r>
            <a:r>
              <a:rPr lang="ru-RU" altLang="ru-RU" sz="2800" dirty="0">
                <a:solidFill>
                  <a:srgbClr val="FF0000"/>
                </a:solidFill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635605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703513" y="188640"/>
            <a:ext cx="8666708" cy="1008112"/>
          </a:xfrm>
        </p:spPr>
        <p:txBody>
          <a:bodyPr>
            <a:noAutofit/>
          </a:bodyPr>
          <a:lstStyle/>
          <a:p>
            <a:pPr algn="ctr" eaLnBrk="1" hangingPunct="1"/>
            <a:r>
              <a:rPr lang="ru-RU" altLang="ru-RU" sz="2400" dirty="0"/>
              <a:t>Полномочия по распоряжению земельными участками, государственная собственность на которые не разграничена </a:t>
            </a:r>
          </a:p>
        </p:txBody>
      </p:sp>
      <p:sp>
        <p:nvSpPr>
          <p:cNvPr id="5123" name="Объект 2"/>
          <p:cNvSpPr>
            <a:spLocks noGrp="1"/>
          </p:cNvSpPr>
          <p:nvPr>
            <p:ph idx="4294967295"/>
          </p:nvPr>
        </p:nvSpPr>
        <p:spPr>
          <a:xfrm>
            <a:off x="1487488" y="3212976"/>
            <a:ext cx="3024336" cy="936104"/>
          </a:xfrm>
          <a:solidFill>
            <a:srgbClr val="FFFF99"/>
          </a:solidFill>
          <a:ln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marL="109728" indent="0" algn="just">
              <a:buNone/>
            </a:pPr>
            <a:r>
              <a:rPr lang="ru-RU" sz="1400" dirty="0"/>
              <a:t>Распоряжение земельными участками, государственная собственность на которые не разграничена, </a:t>
            </a:r>
            <a:r>
              <a:rPr lang="ru-RU" sz="1400" dirty="0"/>
              <a:t>осуществляется</a:t>
            </a:r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549941" y="1412776"/>
            <a:ext cx="5172567" cy="46805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 eaLnBrk="0" hangingPunct="0"/>
            <a:r>
              <a:rPr lang="ru-RU" sz="1200" dirty="0">
                <a:solidFill>
                  <a:prstClr val="black"/>
                </a:solidFill>
              </a:rPr>
              <a:t>           Органом местного самоуправления </a:t>
            </a:r>
            <a:r>
              <a:rPr lang="ru-RU" sz="1200" b="1" u="sng" dirty="0">
                <a:solidFill>
                  <a:prstClr val="black"/>
                </a:solidFill>
              </a:rPr>
              <a:t>городского округа </a:t>
            </a:r>
            <a:r>
              <a:rPr lang="ru-RU" sz="1200" dirty="0">
                <a:solidFill>
                  <a:prstClr val="black"/>
                </a:solidFill>
              </a:rPr>
              <a:t>в отношении земельных участков, расположенных на территории городского </a:t>
            </a:r>
            <a:r>
              <a:rPr lang="ru-RU" sz="1200" dirty="0">
                <a:solidFill>
                  <a:prstClr val="black"/>
                </a:solidFill>
              </a:rPr>
              <a:t>округа</a:t>
            </a:r>
            <a:endParaRPr lang="ru-RU" sz="1200" dirty="0">
              <a:solidFill>
                <a:prstClr val="black"/>
              </a:solidFill>
            </a:endParaRPr>
          </a:p>
          <a:p>
            <a:pPr algn="just" eaLnBrk="0" hangingPunct="0"/>
            <a:endParaRPr lang="ru-RU" sz="1200" dirty="0">
              <a:solidFill>
                <a:prstClr val="black"/>
              </a:solidFill>
            </a:endParaRPr>
          </a:p>
          <a:p>
            <a:pPr algn="just" eaLnBrk="0" hangingPunct="0"/>
            <a:r>
              <a:rPr lang="ru-RU" sz="1200" dirty="0">
                <a:solidFill>
                  <a:prstClr val="black"/>
                </a:solidFill>
              </a:rPr>
              <a:t>           Органом местного самоуправления </a:t>
            </a:r>
            <a:r>
              <a:rPr lang="ru-RU" sz="1200" b="1" u="sng" dirty="0">
                <a:solidFill>
                  <a:prstClr val="black"/>
                </a:solidFill>
              </a:rPr>
              <a:t>поселения</a:t>
            </a:r>
            <a:r>
              <a:rPr lang="ru-RU" sz="1200" dirty="0">
                <a:solidFill>
                  <a:prstClr val="black"/>
                </a:solidFill>
              </a:rPr>
              <a:t> в отношении земельных участков, расположенных на территории поселения, при наличии утвержденных правил землепользования и застройки </a:t>
            </a:r>
            <a:r>
              <a:rPr lang="ru-RU" sz="1200" dirty="0">
                <a:solidFill>
                  <a:prstClr val="black"/>
                </a:solidFill>
              </a:rPr>
              <a:t>поселения</a:t>
            </a:r>
            <a:endParaRPr lang="ru-RU" sz="1200" dirty="0">
              <a:solidFill>
                <a:prstClr val="black"/>
              </a:solidFill>
            </a:endParaRPr>
          </a:p>
          <a:p>
            <a:pPr algn="just" eaLnBrk="0" hangingPunct="0"/>
            <a:r>
              <a:rPr lang="ru-RU" sz="1200" dirty="0">
                <a:solidFill>
                  <a:prstClr val="black"/>
                </a:solidFill>
              </a:rPr>
              <a:t>           </a:t>
            </a:r>
          </a:p>
          <a:p>
            <a:pPr algn="just" eaLnBrk="0" hangingPunct="0"/>
            <a:r>
              <a:rPr lang="ru-RU" sz="1200" dirty="0">
                <a:solidFill>
                  <a:prstClr val="black"/>
                </a:solidFill>
              </a:rPr>
              <a:t>           Органом местного самоуправления </a:t>
            </a:r>
            <a:r>
              <a:rPr lang="ru-RU" sz="1200" b="1" u="sng" dirty="0">
                <a:solidFill>
                  <a:prstClr val="black"/>
                </a:solidFill>
              </a:rPr>
              <a:t>муниципального района </a:t>
            </a:r>
            <a:r>
              <a:rPr lang="ru-RU" sz="1200" dirty="0">
                <a:solidFill>
                  <a:prstClr val="black"/>
                </a:solidFill>
              </a:rPr>
              <a:t>в отношении земельных участков, расположенных на территории поселения, входящего в состав этого муниципального района, при отсутствии утвержденных правил землепользования и застройки </a:t>
            </a:r>
            <a:r>
              <a:rPr lang="ru-RU" sz="1200" dirty="0">
                <a:solidFill>
                  <a:prstClr val="black"/>
                </a:solidFill>
              </a:rPr>
              <a:t>поселения</a:t>
            </a:r>
            <a:endParaRPr lang="ru-RU" sz="1200" dirty="0">
              <a:solidFill>
                <a:prstClr val="black"/>
              </a:solidFill>
            </a:endParaRPr>
          </a:p>
          <a:p>
            <a:pPr algn="just" eaLnBrk="0" hangingPunct="0"/>
            <a:endParaRPr lang="ru-RU" sz="1200" dirty="0">
              <a:solidFill>
                <a:prstClr val="black"/>
              </a:solidFill>
            </a:endParaRPr>
          </a:p>
          <a:p>
            <a:pPr algn="just" eaLnBrk="0" hangingPunct="0"/>
            <a:r>
              <a:rPr lang="ru-RU" sz="1200" dirty="0">
                <a:solidFill>
                  <a:prstClr val="black"/>
                </a:solidFill>
              </a:rPr>
              <a:t>           Органами исполнительной власти субъектов Российской Федерации - городов федерального значения </a:t>
            </a:r>
            <a:r>
              <a:rPr lang="ru-RU" sz="1200" b="1" u="sng" dirty="0">
                <a:solidFill>
                  <a:prstClr val="black"/>
                </a:solidFill>
              </a:rPr>
              <a:t>Москвы, Санкт-Петербурга, Севастополя </a:t>
            </a:r>
            <a:r>
              <a:rPr lang="ru-RU" sz="1200" dirty="0">
                <a:solidFill>
                  <a:prstClr val="black"/>
                </a:solidFill>
              </a:rPr>
              <a:t>в отношении земельных участков, расположенных в границах указанных субъектов, если законами указанных субъектов не установлено, что данные полномочия осуществляются органами местного </a:t>
            </a:r>
            <a:r>
              <a:rPr lang="ru-RU" sz="1200" dirty="0">
                <a:solidFill>
                  <a:prstClr val="black"/>
                </a:solidFill>
              </a:rPr>
              <a:t>самоуправления</a:t>
            </a:r>
            <a:endParaRPr lang="ru-RU" sz="1200" dirty="0">
              <a:solidFill>
                <a:prstClr val="black"/>
              </a:solidFill>
            </a:endParaRPr>
          </a:p>
        </p:txBody>
      </p:sp>
      <p:sp>
        <p:nvSpPr>
          <p:cNvPr id="2" name="Стрелка вправо 1"/>
          <p:cNvSpPr/>
          <p:nvPr/>
        </p:nvSpPr>
        <p:spPr>
          <a:xfrm>
            <a:off x="4613836" y="3356992"/>
            <a:ext cx="780087" cy="576064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eaLnBrk="0" hangingPunct="0"/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Пятно 1 2"/>
          <p:cNvSpPr/>
          <p:nvPr/>
        </p:nvSpPr>
        <p:spPr>
          <a:xfrm>
            <a:off x="1631505" y="4530894"/>
            <a:ext cx="2730303" cy="1944216"/>
          </a:xfrm>
          <a:prstGeom prst="irregularSeal1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hangingPunct="0"/>
            <a:r>
              <a:rPr lang="ru-RU" dirty="0">
                <a:solidFill>
                  <a:prstClr val="white"/>
                </a:solidFill>
              </a:rPr>
              <a:t>с 1 марта 2015 г.</a:t>
            </a:r>
          </a:p>
        </p:txBody>
      </p:sp>
    </p:spTree>
    <p:extLst>
      <p:ext uri="{BB962C8B-B14F-4D97-AF65-F5344CB8AC3E}">
        <p14:creationId xmlns:p14="http://schemas.microsoft.com/office/powerpoint/2010/main" val="778972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Box 3"/>
          <p:cNvSpPr txBox="1">
            <a:spLocks noChangeArrowheads="1"/>
          </p:cNvSpPr>
          <p:nvPr/>
        </p:nvSpPr>
        <p:spPr bwMode="auto">
          <a:xfrm>
            <a:off x="1650341" y="404665"/>
            <a:ext cx="9049544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ru-RU" altLang="ru-RU" sz="28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Безвозмездная передача земельных участков  из федеральной собственности в муниципальную</a:t>
            </a:r>
          </a:p>
        </p:txBody>
      </p:sp>
      <p:sp>
        <p:nvSpPr>
          <p:cNvPr id="12291" name="TextBox 4"/>
          <p:cNvSpPr txBox="1">
            <a:spLocks noChangeArrowheads="1"/>
          </p:cNvSpPr>
          <p:nvPr/>
        </p:nvSpPr>
        <p:spPr bwMode="auto">
          <a:xfrm>
            <a:off x="1434812" y="1556226"/>
            <a:ext cx="9049544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/>
            <a:r>
              <a:rPr lang="ru-RU" altLang="ru-RU" sz="1900" dirty="0">
                <a:solidFill>
                  <a:prstClr val="black"/>
                </a:solidFill>
                <a:cs typeface="Arial" charset="0"/>
              </a:rPr>
              <a:t>Вводится </a:t>
            </a:r>
            <a:r>
              <a:rPr lang="ru-RU" altLang="ru-RU" sz="1900" b="1" dirty="0">
                <a:solidFill>
                  <a:prstClr val="black"/>
                </a:solidFill>
                <a:cs typeface="Arial" charset="0"/>
              </a:rPr>
              <a:t>обязанность безвозмездной передачи </a:t>
            </a:r>
            <a:r>
              <a:rPr lang="ru-RU" altLang="ru-RU" sz="1900" dirty="0">
                <a:solidFill>
                  <a:prstClr val="black"/>
                </a:solidFill>
                <a:cs typeface="Arial" charset="0"/>
              </a:rPr>
              <a:t>всех земельных  участков, находящихся в федеральной собственности, в </a:t>
            </a:r>
            <a:r>
              <a:rPr lang="ru-RU" altLang="ru-RU" sz="1900" dirty="0">
                <a:solidFill>
                  <a:prstClr val="black"/>
                </a:solidFill>
                <a:cs typeface="Arial" charset="0"/>
              </a:rPr>
              <a:t>муниципальную</a:t>
            </a:r>
            <a:endParaRPr lang="ru-RU" altLang="ru-RU" sz="1900" dirty="0">
              <a:solidFill>
                <a:prstClr val="black"/>
              </a:solidFill>
              <a:cs typeface="Arial" charset="0"/>
            </a:endParaRPr>
          </a:p>
          <a:p>
            <a:endParaRPr lang="ru-RU" altLang="ru-RU" sz="1900" dirty="0">
              <a:solidFill>
                <a:prstClr val="black"/>
              </a:solidFill>
              <a:cs typeface="Arial" charset="0"/>
            </a:endParaRPr>
          </a:p>
          <a:p>
            <a:r>
              <a:rPr lang="ru-RU" altLang="ru-RU" sz="1900" dirty="0">
                <a:solidFill>
                  <a:prstClr val="black"/>
                </a:solidFill>
                <a:cs typeface="Arial" charset="0"/>
              </a:rPr>
              <a:t>Не подлежат передаче участки:</a:t>
            </a:r>
          </a:p>
          <a:p>
            <a:pPr algn="ctr"/>
            <a:endParaRPr lang="ru-RU" altLang="ru-RU" sz="1400" dirty="0">
              <a:solidFill>
                <a:prstClr val="black"/>
              </a:solidFill>
              <a:cs typeface="Arial" charset="0"/>
            </a:endParaRPr>
          </a:p>
          <a:p>
            <a:pPr>
              <a:buFont typeface="Arial" charset="0"/>
              <a:buChar char="•"/>
            </a:pPr>
            <a:r>
              <a:rPr lang="ru-RU" altLang="ru-RU" sz="1500" dirty="0">
                <a:solidFill>
                  <a:prstClr val="black"/>
                </a:solidFill>
                <a:cs typeface="Arial" charset="0"/>
              </a:rPr>
              <a:t>предоставленные ОГВ,  ГКП, ГУП и ГУ,  Академиям наук,  если на них есть объекты </a:t>
            </a:r>
            <a:r>
              <a:rPr lang="ru-RU" altLang="ru-RU" sz="1500" dirty="0">
                <a:solidFill>
                  <a:prstClr val="black"/>
                </a:solidFill>
                <a:cs typeface="Arial" charset="0"/>
              </a:rPr>
              <a:t>недвижимости</a:t>
            </a:r>
            <a:endParaRPr lang="ru-RU" altLang="ru-RU" sz="1500" dirty="0">
              <a:solidFill>
                <a:prstClr val="black"/>
              </a:solidFill>
              <a:cs typeface="Arial" charset="0"/>
            </a:endParaRPr>
          </a:p>
          <a:p>
            <a:pPr>
              <a:buFont typeface="Arial" charset="0"/>
              <a:buChar char="•"/>
            </a:pPr>
            <a:r>
              <a:rPr lang="ru-RU" altLang="ru-RU" sz="1500" dirty="0">
                <a:solidFill>
                  <a:prstClr val="black"/>
                </a:solidFill>
                <a:cs typeface="Arial" charset="0"/>
              </a:rPr>
              <a:t>предоставленные ГКП, ГУП и ГУ из земель с/х назначения, которые используются надлежащим </a:t>
            </a:r>
            <a:r>
              <a:rPr lang="ru-RU" altLang="ru-RU" sz="1500" dirty="0">
                <a:solidFill>
                  <a:prstClr val="black"/>
                </a:solidFill>
                <a:cs typeface="Arial" charset="0"/>
              </a:rPr>
              <a:t>образом</a:t>
            </a:r>
            <a:endParaRPr lang="ru-RU" altLang="ru-RU" sz="1500" dirty="0">
              <a:solidFill>
                <a:prstClr val="black"/>
              </a:solidFill>
              <a:cs typeface="Arial" charset="0"/>
            </a:endParaRPr>
          </a:p>
          <a:p>
            <a:pPr>
              <a:buFont typeface="Arial" charset="0"/>
              <a:buChar char="•"/>
            </a:pPr>
            <a:r>
              <a:rPr lang="ru-RU" altLang="ru-RU" sz="1500" dirty="0">
                <a:solidFill>
                  <a:prstClr val="black"/>
                </a:solidFill>
                <a:cs typeface="Arial" charset="0"/>
              </a:rPr>
              <a:t>в границах ООПТ, в лесном фонде, в  границах </a:t>
            </a:r>
            <a:r>
              <a:rPr lang="ru-RU" altLang="ru-RU" sz="1500" dirty="0">
                <a:solidFill>
                  <a:prstClr val="black"/>
                </a:solidFill>
                <a:cs typeface="Arial" charset="0"/>
              </a:rPr>
              <a:t>ОЭЗ</a:t>
            </a:r>
            <a:endParaRPr lang="ru-RU" altLang="ru-RU" sz="1500" dirty="0">
              <a:solidFill>
                <a:prstClr val="black"/>
              </a:solidFill>
              <a:cs typeface="Arial" charset="0"/>
            </a:endParaRPr>
          </a:p>
          <a:p>
            <a:pPr>
              <a:buFont typeface="Arial" charset="0"/>
              <a:buChar char="•"/>
            </a:pPr>
            <a:r>
              <a:rPr lang="ru-RU" altLang="ru-RU" sz="1500" dirty="0">
                <a:solidFill>
                  <a:prstClr val="black"/>
                </a:solidFill>
                <a:cs typeface="Arial" charset="0"/>
              </a:rPr>
              <a:t>зарезервированные для государственных </a:t>
            </a:r>
            <a:r>
              <a:rPr lang="ru-RU" altLang="ru-RU" sz="1500" dirty="0">
                <a:solidFill>
                  <a:prstClr val="black"/>
                </a:solidFill>
                <a:cs typeface="Arial" charset="0"/>
              </a:rPr>
              <a:t>нужд</a:t>
            </a:r>
            <a:endParaRPr lang="ru-RU" altLang="ru-RU" sz="1500" dirty="0">
              <a:solidFill>
                <a:prstClr val="black"/>
              </a:solidFill>
              <a:cs typeface="Arial" charset="0"/>
            </a:endParaRPr>
          </a:p>
          <a:p>
            <a:pPr>
              <a:buFont typeface="Arial" charset="0"/>
              <a:buChar char="•"/>
            </a:pPr>
            <a:r>
              <a:rPr lang="ru-RU" altLang="ru-RU" sz="1500" dirty="0">
                <a:solidFill>
                  <a:prstClr val="black"/>
                </a:solidFill>
                <a:cs typeface="Arial" charset="0"/>
              </a:rPr>
              <a:t>занятые объектами государственного значения или предназначенные для их </a:t>
            </a:r>
            <a:r>
              <a:rPr lang="ru-RU" altLang="ru-RU" sz="1500" dirty="0">
                <a:solidFill>
                  <a:prstClr val="black"/>
                </a:solidFill>
                <a:cs typeface="Arial" charset="0"/>
              </a:rPr>
              <a:t>размещения</a:t>
            </a:r>
            <a:endParaRPr lang="ru-RU" altLang="ru-RU" sz="1500" dirty="0">
              <a:solidFill>
                <a:prstClr val="black"/>
              </a:solidFill>
              <a:cs typeface="Arial" charset="0"/>
            </a:endParaRPr>
          </a:p>
          <a:p>
            <a:pPr>
              <a:buFont typeface="Arial" charset="0"/>
              <a:buChar char="•"/>
            </a:pPr>
            <a:r>
              <a:rPr lang="ru-RU" altLang="ru-RU" sz="1500" dirty="0">
                <a:solidFill>
                  <a:prstClr val="black"/>
                </a:solidFill>
                <a:cs typeface="Arial" charset="0"/>
              </a:rPr>
              <a:t>по которым рассматривается вопрос о передаче Фонду </a:t>
            </a:r>
            <a:r>
              <a:rPr lang="ru-RU" altLang="ru-RU" sz="1500" dirty="0">
                <a:solidFill>
                  <a:prstClr val="black"/>
                </a:solidFill>
                <a:cs typeface="Arial" charset="0"/>
              </a:rPr>
              <a:t>РЖС</a:t>
            </a:r>
            <a:endParaRPr lang="ru-RU" altLang="ru-RU" sz="1500" dirty="0">
              <a:solidFill>
                <a:prstClr val="black"/>
              </a:solidFill>
              <a:cs typeface="Arial" charset="0"/>
            </a:endParaRPr>
          </a:p>
          <a:p>
            <a:endParaRPr lang="ru-RU" altLang="ru-RU" sz="1400" dirty="0">
              <a:solidFill>
                <a:prstClr val="black"/>
              </a:solidFill>
              <a:cs typeface="Arial" charset="0"/>
            </a:endParaRPr>
          </a:p>
          <a:p>
            <a:pPr algn="just"/>
            <a:r>
              <a:rPr lang="ru-RU" altLang="ru-RU" sz="1900" dirty="0">
                <a:solidFill>
                  <a:prstClr val="black"/>
                </a:solidFill>
                <a:cs typeface="Arial" charset="0"/>
              </a:rPr>
              <a:t>Если участок подлежит передаче и при этом предоставлен  ОГВ, ГКП, ГУП, ГУ, Академии наук</a:t>
            </a:r>
            <a:r>
              <a:rPr lang="ru-RU" altLang="ru-RU" sz="1900" dirty="0">
                <a:solidFill>
                  <a:prstClr val="black"/>
                </a:solidFill>
                <a:cs typeface="Arial" charset="0"/>
              </a:rPr>
              <a:t>, права </a:t>
            </a:r>
            <a:r>
              <a:rPr lang="ru-RU" altLang="ru-RU" sz="1900" dirty="0">
                <a:solidFill>
                  <a:prstClr val="black"/>
                </a:solidFill>
                <a:cs typeface="Arial" charset="0"/>
              </a:rPr>
              <a:t>таких органов и организаций прекращаются во внесудебном порядке одновременно с </a:t>
            </a:r>
            <a:r>
              <a:rPr lang="ru-RU" altLang="ru-RU" sz="1900" dirty="0">
                <a:solidFill>
                  <a:prstClr val="black"/>
                </a:solidFill>
                <a:cs typeface="Arial" charset="0"/>
              </a:rPr>
              <a:t>передачей участка</a:t>
            </a:r>
            <a:endParaRPr lang="ru-RU" altLang="ru-RU" sz="1900" dirty="0">
              <a:solidFill>
                <a:prstClr val="black"/>
              </a:solidFill>
              <a:cs typeface="Arial" charset="0"/>
            </a:endParaRPr>
          </a:p>
          <a:p>
            <a:endParaRPr lang="ru-RU" altLang="ru-RU" sz="1800" dirty="0">
              <a:solidFill>
                <a:prstClr val="black"/>
              </a:solidFill>
              <a:cs typeface="Arial" charset="0"/>
            </a:endParaRPr>
          </a:p>
          <a:p>
            <a:endParaRPr lang="ru-RU" altLang="ru-RU" sz="1800" dirty="0">
              <a:solidFill>
                <a:prstClr val="black"/>
              </a:solidFill>
              <a:cs typeface="Arial" charset="0"/>
            </a:endParaRPr>
          </a:p>
          <a:p>
            <a:endParaRPr lang="ru-RU" altLang="ru-RU" sz="1800" dirty="0">
              <a:solidFill>
                <a:prstClr val="black"/>
              </a:solidFill>
              <a:cs typeface="Arial" charset="0"/>
            </a:endParaRPr>
          </a:p>
          <a:p>
            <a:endParaRPr lang="ru-RU" altLang="ru-RU" sz="1800" dirty="0">
              <a:solidFill>
                <a:prstClr val="black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7283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631505" y="188640"/>
            <a:ext cx="8972743" cy="864096"/>
          </a:xfrm>
        </p:spPr>
        <p:txBody>
          <a:bodyPr>
            <a:noAutofit/>
          </a:bodyPr>
          <a:lstStyle/>
          <a:p>
            <a:pPr algn="ctr"/>
            <a:r>
              <a:rPr lang="ru-RU" altLang="ru-RU" sz="2400" dirty="0"/>
              <a:t>Схема</a:t>
            </a:r>
            <a:br>
              <a:rPr lang="ru-RU" altLang="ru-RU" sz="2400" dirty="0"/>
            </a:br>
            <a:r>
              <a:rPr lang="ru-RU" altLang="ru-RU" sz="2400" dirty="0"/>
              <a:t> расположения земельного участка </a:t>
            </a:r>
            <a:r>
              <a:rPr lang="ru-RU" altLang="ru-RU" sz="2400" dirty="0"/>
              <a:t>(земельных участков) </a:t>
            </a:r>
            <a:r>
              <a:rPr lang="ru-RU" altLang="ru-RU" sz="2400" dirty="0"/>
              <a:t>на кадастровом плане территории</a:t>
            </a:r>
            <a:endParaRPr lang="ru-RU" altLang="ru-RU" sz="2400" dirty="0"/>
          </a:p>
        </p:txBody>
      </p:sp>
      <p:sp>
        <p:nvSpPr>
          <p:cNvPr id="5123" name="Объект 2"/>
          <p:cNvSpPr>
            <a:spLocks noGrp="1"/>
          </p:cNvSpPr>
          <p:nvPr>
            <p:ph idx="4294967295"/>
          </p:nvPr>
        </p:nvSpPr>
        <p:spPr>
          <a:xfrm>
            <a:off x="2135560" y="4509121"/>
            <a:ext cx="8424936" cy="1845816"/>
          </a:xfrm>
        </p:spPr>
        <p:txBody>
          <a:bodyPr>
            <a:normAutofit fontScale="92500"/>
          </a:bodyPr>
          <a:lstStyle/>
          <a:p>
            <a:pPr marL="109728" indent="0" algn="just">
              <a:buNone/>
            </a:pPr>
            <a:endParaRPr lang="ru-RU" altLang="ru-RU" sz="1200" dirty="0"/>
          </a:p>
          <a:p>
            <a:pPr algn="just"/>
            <a:r>
              <a:rPr lang="ru-RU" altLang="ru-RU" sz="1400" dirty="0"/>
              <a:t>Решение об утверждении схемы не связано </a:t>
            </a:r>
            <a:r>
              <a:rPr lang="ru-RU" altLang="ru-RU" sz="1400" b="1" u="sng" dirty="0"/>
              <a:t>с установлением ВРИ </a:t>
            </a:r>
            <a:r>
              <a:rPr lang="ru-RU" altLang="ru-RU" sz="1400" dirty="0"/>
              <a:t>(ВРИ устанавливается ПЗЗ)</a:t>
            </a:r>
          </a:p>
          <a:p>
            <a:pPr algn="just"/>
            <a:r>
              <a:rPr lang="ru-RU" altLang="ru-RU" sz="1400" dirty="0"/>
              <a:t>В схеме указывается:</a:t>
            </a:r>
          </a:p>
          <a:p>
            <a:pPr algn="just"/>
            <a:r>
              <a:rPr lang="ru-RU" altLang="ru-RU" sz="1400" dirty="0"/>
              <a:t>Местоположение участка </a:t>
            </a:r>
          </a:p>
          <a:p>
            <a:pPr algn="just"/>
            <a:r>
              <a:rPr lang="ru-RU" altLang="ru-RU" sz="1400" dirty="0"/>
              <a:t>Территориальная зона</a:t>
            </a:r>
          </a:p>
          <a:p>
            <a:pPr algn="just"/>
            <a:r>
              <a:rPr lang="ru-RU" altLang="ru-RU" sz="1400" dirty="0"/>
              <a:t>Площадь</a:t>
            </a:r>
          </a:p>
          <a:p>
            <a:pPr algn="just"/>
            <a:r>
              <a:rPr lang="ru-RU" altLang="ru-RU" sz="1400" dirty="0"/>
              <a:t>К</a:t>
            </a:r>
            <a:r>
              <a:rPr lang="ru-RU" altLang="ru-RU" sz="1400" dirty="0"/>
              <a:t>атегория земель</a:t>
            </a:r>
            <a:endParaRPr lang="ru-RU" altLang="ru-RU" sz="12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960096" y="2661139"/>
            <a:ext cx="1872208" cy="158417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eaLnBrk="0" hangingPunct="0"/>
            <a:r>
              <a:rPr lang="ru-RU" sz="1200" dirty="0">
                <a:solidFill>
                  <a:prstClr val="black"/>
                </a:solidFill>
              </a:rPr>
              <a:t> </a:t>
            </a:r>
            <a:r>
              <a:rPr lang="ru-RU" sz="1000" b="1" dirty="0">
                <a:solidFill>
                  <a:prstClr val="black"/>
                </a:solidFill>
                <a:cs typeface="Arial" charset="0"/>
              </a:rPr>
              <a:t>Решение о предварительном согласовании места размещения объекта </a:t>
            </a:r>
          </a:p>
          <a:p>
            <a:pPr algn="ctr" eaLnBrk="0" hangingPunct="0"/>
            <a:r>
              <a:rPr lang="ru-RU" sz="800" dirty="0">
                <a:solidFill>
                  <a:prstClr val="black"/>
                </a:solidFill>
                <a:cs typeface="Arial" charset="0"/>
              </a:rPr>
              <a:t>(акт выбора земельного участка для строительства)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443705" y="2654744"/>
            <a:ext cx="1872208" cy="158417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eaLnBrk="0" hangingPunct="0"/>
            <a:r>
              <a:rPr lang="ru-RU" sz="1200" b="1" dirty="0">
                <a:solidFill>
                  <a:prstClr val="black"/>
                </a:solidFill>
              </a:rPr>
              <a:t>Решение об образовании земельных участков</a:t>
            </a:r>
          </a:p>
          <a:p>
            <a:pPr algn="ctr" eaLnBrk="0" hangingPunct="0"/>
            <a:r>
              <a:rPr lang="ru-RU" sz="800" dirty="0">
                <a:solidFill>
                  <a:prstClr val="black"/>
                </a:solidFill>
              </a:rPr>
              <a:t>(дублирование решения об утверждении схемы)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443705" y="1371798"/>
            <a:ext cx="5382598" cy="92290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eaLnBrk="0" hangingPunct="0"/>
            <a:r>
              <a:rPr lang="ru-RU" sz="1400" dirty="0">
                <a:solidFill>
                  <a:prstClr val="black"/>
                </a:solidFill>
              </a:rPr>
              <a:t> Решением об утверждении схемы заменяются:</a:t>
            </a:r>
          </a:p>
          <a:p>
            <a:pPr algn="ctr" eaLnBrk="0" hangingPunct="0"/>
            <a:r>
              <a:rPr lang="ru-RU" sz="1400" dirty="0">
                <a:solidFill>
                  <a:prstClr val="black"/>
                </a:solidFill>
              </a:rPr>
              <a:t>(при предоставлении земельного участка без торгов)</a:t>
            </a:r>
          </a:p>
        </p:txBody>
      </p:sp>
      <p:sp>
        <p:nvSpPr>
          <p:cNvPr id="16" name="Стрелка вниз 15"/>
          <p:cNvSpPr/>
          <p:nvPr/>
        </p:nvSpPr>
        <p:spPr>
          <a:xfrm>
            <a:off x="4209404" y="2294704"/>
            <a:ext cx="312035" cy="360040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eaLnBrk="0" hangingPunct="0"/>
            <a:endParaRPr lang="ru-RU">
              <a:solidFill>
                <a:prstClr val="black"/>
              </a:solidFill>
            </a:endParaRPr>
          </a:p>
        </p:txBody>
      </p:sp>
      <p:sp>
        <p:nvSpPr>
          <p:cNvPr id="19" name="Стрелка вниз 18"/>
          <p:cNvSpPr/>
          <p:nvPr/>
        </p:nvSpPr>
        <p:spPr>
          <a:xfrm>
            <a:off x="7734184" y="2298612"/>
            <a:ext cx="312035" cy="360040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eaLnBrk="0" hangingPunct="0"/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5491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991545" y="188640"/>
            <a:ext cx="8612702" cy="1143000"/>
          </a:xfrm>
        </p:spPr>
        <p:txBody>
          <a:bodyPr>
            <a:noAutofit/>
          </a:bodyPr>
          <a:lstStyle/>
          <a:p>
            <a:pPr algn="ctr"/>
            <a:r>
              <a:rPr lang="ru-RU" altLang="ru-RU" sz="2400" dirty="0"/>
              <a:t>Основания образования земельных участков из земель или земельных участков, находящихся в государственной или муниципальной собственности</a:t>
            </a:r>
          </a:p>
        </p:txBody>
      </p:sp>
      <p:sp>
        <p:nvSpPr>
          <p:cNvPr id="5123" name="Объект 2"/>
          <p:cNvSpPr>
            <a:spLocks noGrp="1"/>
          </p:cNvSpPr>
          <p:nvPr>
            <p:ph idx="4294967295"/>
          </p:nvPr>
        </p:nvSpPr>
        <p:spPr>
          <a:xfrm>
            <a:off x="1847528" y="4797152"/>
            <a:ext cx="8226914" cy="1260140"/>
          </a:xfrm>
        </p:spPr>
        <p:txBody>
          <a:bodyPr>
            <a:normAutofit/>
          </a:bodyPr>
          <a:lstStyle/>
          <a:p>
            <a:pPr algn="just"/>
            <a:r>
              <a:rPr lang="ru-RU" altLang="ru-RU" sz="1500" dirty="0"/>
              <a:t>          Образование </a:t>
            </a:r>
            <a:r>
              <a:rPr lang="ru-RU" altLang="ru-RU" sz="1500" dirty="0"/>
              <a:t>земельных участков из земель или земельных участков, находящихся в государственной или муниципальной собственности, допускается в соответствии с </a:t>
            </a:r>
            <a:r>
              <a:rPr lang="ru-RU" altLang="ru-RU" sz="1500" dirty="0"/>
              <a:t>утверждённой </a:t>
            </a:r>
            <a:r>
              <a:rPr lang="ru-RU" altLang="ru-RU" sz="1500" dirty="0"/>
              <a:t>схемой расположения земельного участка или земельных участков на кадастровом плане территории </a:t>
            </a:r>
            <a:r>
              <a:rPr lang="ru-RU" altLang="ru-RU" sz="1500" dirty="0"/>
              <a:t>                           </a:t>
            </a:r>
            <a:r>
              <a:rPr lang="ru-RU" altLang="ru-RU" sz="1500" b="1" u="sng" dirty="0"/>
              <a:t>при </a:t>
            </a:r>
            <a:r>
              <a:rPr lang="ru-RU" altLang="ru-RU" sz="1500" b="1" u="sng" dirty="0"/>
              <a:t>отсутствии</a:t>
            </a:r>
            <a:r>
              <a:rPr lang="ru-RU" altLang="ru-RU" sz="1500" b="1" dirty="0"/>
              <a:t> </a:t>
            </a:r>
            <a:r>
              <a:rPr lang="ru-RU" altLang="ru-RU" sz="1500" dirty="0"/>
              <a:t>утверждённого </a:t>
            </a:r>
            <a:r>
              <a:rPr lang="ru-RU" altLang="ru-RU" sz="1500" dirty="0"/>
              <a:t>проекта межевания </a:t>
            </a:r>
            <a:r>
              <a:rPr lang="ru-RU" altLang="ru-RU" sz="1500" dirty="0"/>
              <a:t>территории</a:t>
            </a:r>
            <a:endParaRPr lang="ru-RU" altLang="ru-RU" sz="1500" dirty="0"/>
          </a:p>
          <a:p>
            <a:pPr algn="just" eaLnBrk="1" hangingPunct="1"/>
            <a:endParaRPr lang="ru-RU" altLang="ru-RU" sz="1500" dirty="0"/>
          </a:p>
          <a:p>
            <a:pPr algn="just" eaLnBrk="1" hangingPunct="1"/>
            <a:endParaRPr lang="ru-RU" altLang="ru-RU" sz="2000" dirty="0"/>
          </a:p>
          <a:p>
            <a:pPr algn="just" eaLnBrk="1" hangingPunct="1"/>
            <a:endParaRPr lang="ru-RU" altLang="ru-RU" sz="2000" u="sng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783966" y="1588232"/>
            <a:ext cx="4290477" cy="29523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 eaLnBrk="0" hangingPunct="0"/>
            <a:r>
              <a:rPr lang="ru-RU" altLang="ru-RU" sz="1200" dirty="0">
                <a:solidFill>
                  <a:prstClr val="black"/>
                </a:solidFill>
              </a:rPr>
              <a:t> </a:t>
            </a:r>
            <a:r>
              <a:rPr lang="ru-RU" altLang="ru-RU" sz="1200" dirty="0">
                <a:solidFill>
                  <a:prstClr val="black"/>
                </a:solidFill>
              </a:rPr>
              <a:t>1</a:t>
            </a:r>
            <a:r>
              <a:rPr lang="ru-RU" altLang="ru-RU" sz="1200" dirty="0">
                <a:solidFill>
                  <a:prstClr val="black"/>
                </a:solidFill>
              </a:rPr>
              <a:t>) проект межевания территории, </a:t>
            </a:r>
            <a:r>
              <a:rPr lang="ru-RU" altLang="ru-RU" sz="1200" dirty="0">
                <a:solidFill>
                  <a:prstClr val="black"/>
                </a:solidFill>
              </a:rPr>
              <a:t>утверждённый </a:t>
            </a:r>
            <a:r>
              <a:rPr lang="ru-RU" altLang="ru-RU" sz="1200" dirty="0">
                <a:solidFill>
                  <a:prstClr val="black"/>
                </a:solidFill>
              </a:rPr>
              <a:t>в соответствии с Градостроительным кодексом </a:t>
            </a:r>
            <a:r>
              <a:rPr lang="ru-RU" altLang="ru-RU" sz="1200" dirty="0">
                <a:solidFill>
                  <a:prstClr val="black"/>
                </a:solidFill>
              </a:rPr>
              <a:t>РФ</a:t>
            </a:r>
            <a:endParaRPr lang="ru-RU" altLang="ru-RU" sz="1200" dirty="0">
              <a:solidFill>
                <a:prstClr val="black"/>
              </a:solidFill>
            </a:endParaRPr>
          </a:p>
          <a:p>
            <a:pPr algn="just" eaLnBrk="0" hangingPunct="0"/>
            <a:r>
              <a:rPr lang="ru-RU" altLang="ru-RU" sz="1200" dirty="0">
                <a:solidFill>
                  <a:prstClr val="black"/>
                </a:solidFill>
              </a:rPr>
              <a:t> </a:t>
            </a:r>
            <a:r>
              <a:rPr lang="ru-RU" altLang="ru-RU" sz="1200" dirty="0">
                <a:solidFill>
                  <a:prstClr val="black"/>
                </a:solidFill>
              </a:rPr>
              <a:t>2) утвержденная </a:t>
            </a:r>
            <a:r>
              <a:rPr lang="ru-RU" altLang="ru-RU" sz="1200" dirty="0">
                <a:solidFill>
                  <a:prstClr val="black"/>
                </a:solidFill>
              </a:rPr>
              <a:t>схема расположения земельного участка или земельных участков на кадастровом плане территории, предусмотренная статьей 11.10 </a:t>
            </a:r>
            <a:r>
              <a:rPr lang="ru-RU" altLang="ru-RU" sz="1200" dirty="0">
                <a:solidFill>
                  <a:prstClr val="black"/>
                </a:solidFill>
              </a:rPr>
              <a:t>Земельного кодекса РФ</a:t>
            </a:r>
            <a:endParaRPr lang="ru-RU" altLang="ru-RU" sz="1200" dirty="0">
              <a:solidFill>
                <a:prstClr val="black"/>
              </a:solidFill>
            </a:endParaRPr>
          </a:p>
          <a:p>
            <a:pPr algn="just" eaLnBrk="0" hangingPunct="0"/>
            <a:r>
              <a:rPr lang="ru-RU" altLang="ru-RU" sz="1200" dirty="0">
                <a:solidFill>
                  <a:prstClr val="black"/>
                </a:solidFill>
              </a:rPr>
              <a:t>3) применительно к лесному фонду - проектная </a:t>
            </a:r>
            <a:r>
              <a:rPr lang="ru-RU" altLang="ru-RU" sz="1200" dirty="0">
                <a:solidFill>
                  <a:prstClr val="black"/>
                </a:solidFill>
              </a:rPr>
              <a:t>документация о местоположении, границах, площади и об иных количественных и качественных характеристиках лесных </a:t>
            </a:r>
            <a:r>
              <a:rPr lang="ru-RU" altLang="ru-RU" sz="1200" dirty="0">
                <a:solidFill>
                  <a:prstClr val="black"/>
                </a:solidFill>
              </a:rPr>
              <a:t>участков</a:t>
            </a:r>
            <a:endParaRPr lang="ru-RU" altLang="ru-RU" sz="1200" dirty="0">
              <a:solidFill>
                <a:prstClr val="black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85610" y="1624236"/>
            <a:ext cx="1872208" cy="28803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eaLnBrk="0" hangingPunct="0"/>
            <a:r>
              <a:rPr lang="ru-RU" sz="1200" dirty="0">
                <a:solidFill>
                  <a:prstClr val="black"/>
                </a:solidFill>
              </a:rPr>
              <a:t>Образование земельных участков из земель или земельных участков, находящихся в государственной или муниципальной собственности, осуществляется в соответствии </a:t>
            </a:r>
            <a:r>
              <a:rPr lang="ru-RU" sz="1200" b="1" u="sng" dirty="0">
                <a:solidFill>
                  <a:prstClr val="black"/>
                </a:solidFill>
              </a:rPr>
              <a:t>с одним из</a:t>
            </a:r>
            <a:r>
              <a:rPr lang="ru-RU" sz="1200" dirty="0">
                <a:solidFill>
                  <a:prstClr val="black"/>
                </a:solidFill>
              </a:rPr>
              <a:t> следующих документов:</a:t>
            </a:r>
          </a:p>
        </p:txBody>
      </p:sp>
      <p:sp>
        <p:nvSpPr>
          <p:cNvPr id="2" name="Стрелка вправо 1"/>
          <p:cNvSpPr/>
          <p:nvPr/>
        </p:nvSpPr>
        <p:spPr>
          <a:xfrm>
            <a:off x="4511824" y="2708920"/>
            <a:ext cx="1224136" cy="504056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eaLnBrk="0" hangingPunct="0"/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9251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415480" y="-1"/>
            <a:ext cx="9217024" cy="1068631"/>
          </a:xfrm>
        </p:spPr>
        <p:txBody>
          <a:bodyPr>
            <a:normAutofit fontScale="90000"/>
          </a:bodyPr>
          <a:lstStyle/>
          <a:p>
            <a:pPr algn="ctr"/>
            <a:r>
              <a:rPr lang="ru-RU" altLang="ru-RU" sz="2400" dirty="0"/>
              <a:t> </a:t>
            </a:r>
            <a:br>
              <a:rPr lang="ru-RU" altLang="ru-RU" sz="2400" dirty="0"/>
            </a:br>
            <a:r>
              <a:rPr lang="ru-RU" altLang="ru-RU" sz="2700" dirty="0"/>
              <a:t>Требования к схеме</a:t>
            </a:r>
            <a:r>
              <a:rPr lang="ru-RU" altLang="ru-RU" sz="2700" dirty="0"/>
              <a:t/>
            </a:r>
            <a:br>
              <a:rPr lang="ru-RU" altLang="ru-RU" sz="2700" dirty="0"/>
            </a:br>
            <a:r>
              <a:rPr lang="ru-RU" altLang="ru-RU" sz="2700" dirty="0"/>
              <a:t> расположения земельного участка или земельных участков на кадастровом плане территории</a:t>
            </a:r>
          </a:p>
        </p:txBody>
      </p:sp>
      <p:sp>
        <p:nvSpPr>
          <p:cNvPr id="5123" name="Объект 2"/>
          <p:cNvSpPr>
            <a:spLocks noGrp="1"/>
          </p:cNvSpPr>
          <p:nvPr>
            <p:ph idx="4294967295"/>
          </p:nvPr>
        </p:nvSpPr>
        <p:spPr>
          <a:xfrm>
            <a:off x="1631504" y="1556792"/>
            <a:ext cx="8928992" cy="5184576"/>
          </a:xfrm>
        </p:spPr>
        <p:txBody>
          <a:bodyPr>
            <a:noAutofit/>
          </a:bodyPr>
          <a:lstStyle/>
          <a:p>
            <a:pPr algn="just"/>
            <a:r>
              <a:rPr lang="ru-RU" altLang="ru-RU" sz="2200" dirty="0"/>
              <a:t>   Подготовка схемы расположения </a:t>
            </a:r>
            <a:r>
              <a:rPr lang="ru-RU" altLang="ru-RU" sz="2200" dirty="0"/>
              <a:t>земельного участка осуществляется с учетом </a:t>
            </a:r>
            <a:r>
              <a:rPr lang="ru-RU" altLang="ru-RU" sz="2200" dirty="0"/>
              <a:t>утверждённых </a:t>
            </a:r>
            <a:r>
              <a:rPr lang="ru-RU" altLang="ru-RU" sz="2200" dirty="0"/>
              <a:t>документов </a:t>
            </a:r>
            <a:r>
              <a:rPr lang="ru-RU" altLang="ru-RU" sz="2200" dirty="0"/>
              <a:t>территориального </a:t>
            </a:r>
            <a:r>
              <a:rPr lang="ru-RU" altLang="ru-RU" sz="2200" dirty="0"/>
              <a:t>планирования, </a:t>
            </a:r>
            <a:r>
              <a:rPr lang="ru-RU" altLang="ru-RU" sz="2200" dirty="0"/>
              <a:t>Правил землепользования и застройки, </a:t>
            </a:r>
            <a:r>
              <a:rPr lang="ru-RU" altLang="ru-RU" sz="2200" dirty="0"/>
              <a:t>проекта </a:t>
            </a:r>
            <a:r>
              <a:rPr lang="ru-RU" altLang="ru-RU" sz="2200" dirty="0"/>
              <a:t>планировки территории</a:t>
            </a:r>
          </a:p>
          <a:p>
            <a:pPr algn="just"/>
            <a:r>
              <a:rPr lang="ru-RU" altLang="ru-RU" sz="2200" dirty="0"/>
              <a:t>   Подготовка </a:t>
            </a:r>
            <a:r>
              <a:rPr lang="ru-RU" altLang="ru-RU" sz="2200" dirty="0"/>
              <a:t>схемы расположения земельного участка осуществляется:</a:t>
            </a:r>
          </a:p>
          <a:p>
            <a:pPr lvl="1" algn="just"/>
            <a:r>
              <a:rPr lang="ru-RU" altLang="ru-RU" sz="2000" dirty="0"/>
              <a:t>КЕМ - заинтересованным гражданином </a:t>
            </a:r>
            <a:r>
              <a:rPr lang="ru-RU" altLang="ru-RU" sz="2000" dirty="0"/>
              <a:t>или </a:t>
            </a:r>
            <a:r>
              <a:rPr lang="ru-RU" altLang="ru-RU" sz="2000" dirty="0"/>
              <a:t>юридическим лицом </a:t>
            </a:r>
          </a:p>
          <a:p>
            <a:pPr lvl="1" algn="just"/>
            <a:r>
              <a:rPr lang="ru-RU" altLang="ru-RU" sz="2000" dirty="0">
                <a:solidFill>
                  <a:prstClr val="black"/>
                </a:solidFill>
              </a:rPr>
              <a:t>КАК - с </a:t>
            </a:r>
            <a:r>
              <a:rPr lang="ru-RU" altLang="ru-RU" sz="2000" dirty="0">
                <a:solidFill>
                  <a:prstClr val="black"/>
                </a:solidFill>
              </a:rPr>
              <a:t>использованием публичной кадастровой </a:t>
            </a:r>
            <a:r>
              <a:rPr lang="ru-RU" altLang="ru-RU" sz="2000" dirty="0">
                <a:solidFill>
                  <a:prstClr val="black"/>
                </a:solidFill>
              </a:rPr>
              <a:t>карты,               сроком на 2 года</a:t>
            </a:r>
          </a:p>
          <a:p>
            <a:pPr lvl="1" algn="just"/>
            <a:r>
              <a:rPr lang="ru-RU" altLang="ru-RU" sz="2000" dirty="0">
                <a:solidFill>
                  <a:prstClr val="black"/>
                </a:solidFill>
              </a:rPr>
              <a:t>ГДЕ - </a:t>
            </a:r>
            <a:r>
              <a:rPr lang="ru-RU" altLang="ru-RU" sz="2000" dirty="0"/>
              <a:t>вне границ населённых пунктов (!)</a:t>
            </a:r>
            <a:endParaRPr lang="ru-RU" altLang="ru-RU" sz="2000" dirty="0"/>
          </a:p>
        </p:txBody>
      </p:sp>
    </p:spTree>
    <p:extLst>
      <p:ext uri="{BB962C8B-B14F-4D97-AF65-F5344CB8AC3E}">
        <p14:creationId xmlns:p14="http://schemas.microsoft.com/office/powerpoint/2010/main" val="2172927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Box 3"/>
          <p:cNvSpPr txBox="1">
            <a:spLocks noChangeArrowheads="1"/>
          </p:cNvSpPr>
          <p:nvPr/>
        </p:nvSpPr>
        <p:spPr bwMode="auto">
          <a:xfrm>
            <a:off x="1650341" y="188641"/>
            <a:ext cx="904954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ru-RU" altLang="ru-RU" sz="2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Использование земель или земельных </a:t>
            </a:r>
            <a:r>
              <a:rPr lang="ru-RU" altLang="ru-RU" sz="2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участков без их  </a:t>
            </a:r>
            <a:r>
              <a:rPr lang="ru-RU" altLang="ru-RU" sz="2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предоставления </a:t>
            </a:r>
            <a:r>
              <a:rPr lang="ru-RU" altLang="ru-RU" sz="2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и </a:t>
            </a:r>
            <a:r>
              <a:rPr lang="ru-RU" altLang="ru-RU" sz="2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установления сервитута</a:t>
            </a:r>
          </a:p>
        </p:txBody>
      </p:sp>
      <p:sp>
        <p:nvSpPr>
          <p:cNvPr id="12291" name="TextBox 4"/>
          <p:cNvSpPr txBox="1">
            <a:spLocks noChangeArrowheads="1"/>
          </p:cNvSpPr>
          <p:nvPr/>
        </p:nvSpPr>
        <p:spPr bwMode="auto">
          <a:xfrm>
            <a:off x="6240017" y="1628801"/>
            <a:ext cx="4380758" cy="4185761"/>
          </a:xfrm>
          <a:prstGeom prst="rect">
            <a:avLst/>
          </a:prstGeom>
          <a:ln/>
          <a:ex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altLang="ru-RU" sz="1400" dirty="0">
                <a:solidFill>
                  <a:prstClr val="black"/>
                </a:solidFill>
              </a:rPr>
              <a:t>Порядок выдачи решений устанавливается </a:t>
            </a:r>
            <a:r>
              <a:rPr lang="ru-RU" altLang="ru-RU" sz="1400" b="1" u="sng" dirty="0">
                <a:solidFill>
                  <a:prstClr val="black"/>
                </a:solidFill>
              </a:rPr>
              <a:t>Правительством РФ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altLang="ru-RU" sz="1400" dirty="0">
                <a:solidFill>
                  <a:prstClr val="black"/>
                </a:solidFill>
              </a:rPr>
              <a:t>В разрешении на использование земель или земельного участка, находящихся в государственной или муниципальной собственности, указываются </a:t>
            </a:r>
            <a:r>
              <a:rPr lang="ru-RU" altLang="ru-RU" sz="1400" b="1" u="sng" dirty="0">
                <a:solidFill>
                  <a:prstClr val="black"/>
                </a:solidFill>
              </a:rPr>
              <a:t>кадастровый номер</a:t>
            </a:r>
            <a:r>
              <a:rPr lang="ru-RU" altLang="ru-RU" sz="1400" dirty="0">
                <a:solidFill>
                  <a:prstClr val="black"/>
                </a:solidFill>
              </a:rPr>
              <a:t> земельного участка в случае, если планируется использование всего земельного участка, </a:t>
            </a:r>
            <a:r>
              <a:rPr lang="ru-RU" altLang="ru-RU" sz="1400" b="1" u="sng" dirty="0">
                <a:solidFill>
                  <a:prstClr val="black"/>
                </a:solidFill>
              </a:rPr>
              <a:t>или координаты</a:t>
            </a:r>
            <a:r>
              <a:rPr lang="ru-RU" altLang="ru-RU" sz="1400" dirty="0">
                <a:solidFill>
                  <a:prstClr val="black"/>
                </a:solidFill>
              </a:rPr>
              <a:t> характерных точек границ территории в случае, если планируется использование земель или части земельного </a:t>
            </a:r>
            <a:r>
              <a:rPr lang="ru-RU" altLang="ru-RU" sz="1400" dirty="0">
                <a:solidFill>
                  <a:prstClr val="black"/>
                </a:solidFill>
              </a:rPr>
              <a:t>участка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altLang="ru-RU" sz="1400" dirty="0">
                <a:solidFill>
                  <a:prstClr val="black"/>
                </a:solidFill>
              </a:rPr>
              <a:t>Действие разрешения на использование земель или земельного участка, прекращается </a:t>
            </a:r>
            <a:r>
              <a:rPr lang="ru-RU" altLang="ru-RU" sz="1400" b="1" u="sng" dirty="0">
                <a:solidFill>
                  <a:prstClr val="black"/>
                </a:solidFill>
              </a:rPr>
              <a:t>со дня предоставления </a:t>
            </a:r>
            <a:r>
              <a:rPr lang="ru-RU" altLang="ru-RU" sz="1400" dirty="0">
                <a:solidFill>
                  <a:prstClr val="black"/>
                </a:solidFill>
              </a:rPr>
              <a:t>земельного участка гражданину или юридическому </a:t>
            </a:r>
            <a:r>
              <a:rPr lang="ru-RU" altLang="ru-RU" sz="1400" dirty="0">
                <a:solidFill>
                  <a:prstClr val="black"/>
                </a:solidFill>
              </a:rPr>
              <a:t>лицу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altLang="ru-RU" sz="1400" dirty="0">
                <a:solidFill>
                  <a:prstClr val="black"/>
                </a:solidFill>
              </a:rPr>
              <a:t>Разрешение уполномоченного органа не </a:t>
            </a:r>
            <a:r>
              <a:rPr lang="ru-RU" altLang="ru-RU" sz="1400" dirty="0">
                <a:solidFill>
                  <a:prstClr val="black"/>
                </a:solidFill>
              </a:rPr>
              <a:t>даёт </a:t>
            </a:r>
            <a:r>
              <a:rPr lang="ru-RU" altLang="ru-RU" sz="1400" dirty="0">
                <a:solidFill>
                  <a:prstClr val="black"/>
                </a:solidFill>
              </a:rPr>
              <a:t>лицу, в отношении которого оно принято, </a:t>
            </a:r>
            <a:r>
              <a:rPr lang="ru-RU" altLang="ru-RU" sz="1400" b="1" u="sng" dirty="0">
                <a:solidFill>
                  <a:prstClr val="black"/>
                </a:solidFill>
              </a:rPr>
              <a:t>право на строительство </a:t>
            </a:r>
            <a:r>
              <a:rPr lang="ru-RU" altLang="ru-RU" sz="1400" dirty="0">
                <a:solidFill>
                  <a:prstClr val="black"/>
                </a:solidFill>
              </a:rPr>
              <a:t>или реконструкцию объектов капитального </a:t>
            </a:r>
            <a:r>
              <a:rPr lang="ru-RU" altLang="ru-RU" sz="1400" dirty="0">
                <a:solidFill>
                  <a:prstClr val="black"/>
                </a:solidFill>
              </a:rPr>
              <a:t>строительства</a:t>
            </a:r>
            <a:endParaRPr lang="ru-RU" altLang="ru-RU" sz="1800" dirty="0">
              <a:solidFill>
                <a:prstClr val="black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525539" y="1268761"/>
            <a:ext cx="4293003" cy="51845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 eaLnBrk="0" hangingPunct="0"/>
            <a:r>
              <a:rPr lang="ru-RU" sz="1100" dirty="0">
                <a:solidFill>
                  <a:prstClr val="black"/>
                </a:solidFill>
                <a:cs typeface="Arial" charset="0"/>
              </a:rPr>
              <a:t>Использование </a:t>
            </a:r>
            <a:r>
              <a:rPr lang="ru-RU" sz="1100" dirty="0">
                <a:solidFill>
                  <a:prstClr val="black"/>
                </a:solidFill>
                <a:cs typeface="Arial" charset="0"/>
              </a:rPr>
              <a:t>земель и земельных </a:t>
            </a:r>
            <a:r>
              <a:rPr lang="ru-RU" sz="1100" dirty="0">
                <a:solidFill>
                  <a:prstClr val="black"/>
                </a:solidFill>
                <a:cs typeface="Arial" charset="0"/>
              </a:rPr>
              <a:t>участков, находящихся в государственной или муниципальной собственности, </a:t>
            </a:r>
            <a:r>
              <a:rPr lang="ru-RU" sz="1100" dirty="0">
                <a:solidFill>
                  <a:prstClr val="black"/>
                </a:solidFill>
                <a:cs typeface="Arial" charset="0"/>
              </a:rPr>
              <a:t>на основании разрешения:</a:t>
            </a:r>
          </a:p>
          <a:p>
            <a:pPr algn="just" eaLnBrk="0" hangingPunct="0"/>
            <a:r>
              <a:rPr lang="ru-RU" sz="1100" dirty="0">
                <a:solidFill>
                  <a:prstClr val="black"/>
                </a:solidFill>
                <a:cs typeface="Arial" charset="0"/>
              </a:rPr>
              <a:t>       1) проведение инженерных изысканий;</a:t>
            </a:r>
          </a:p>
          <a:p>
            <a:pPr algn="just" eaLnBrk="0" hangingPunct="0"/>
            <a:r>
              <a:rPr lang="ru-RU" sz="1100" dirty="0">
                <a:solidFill>
                  <a:prstClr val="black"/>
                </a:solidFill>
                <a:cs typeface="Arial" charset="0"/>
              </a:rPr>
              <a:t>       2) капитальный или текущий ремонт линейного объекта;</a:t>
            </a:r>
          </a:p>
          <a:p>
            <a:pPr algn="just" eaLnBrk="0" hangingPunct="0"/>
            <a:r>
              <a:rPr lang="ru-RU" sz="1100" dirty="0">
                <a:solidFill>
                  <a:prstClr val="black"/>
                </a:solidFill>
                <a:cs typeface="Arial" charset="0"/>
              </a:rPr>
              <a:t>       3) строительство временных или вспомогательных сооружений (включая ограждения, бытовки, навесы), складирование строительных и иных материалов, техники для обеспечения строительства, реконструкции линейных объектов федерального, регионального или местного значения;</a:t>
            </a:r>
          </a:p>
          <a:p>
            <a:pPr algn="just" eaLnBrk="0" hangingPunct="0"/>
            <a:r>
              <a:rPr lang="ru-RU" sz="1100" dirty="0">
                <a:solidFill>
                  <a:prstClr val="black"/>
                </a:solidFill>
                <a:cs typeface="Arial" charset="0"/>
              </a:rPr>
              <a:t>       4) осуществление геологического изучения недр;</a:t>
            </a:r>
          </a:p>
          <a:p>
            <a:pPr algn="just" eaLnBrk="0" hangingPunct="0"/>
            <a:r>
              <a:rPr lang="ru-RU" sz="1100" dirty="0">
                <a:solidFill>
                  <a:prstClr val="black"/>
                </a:solidFill>
                <a:cs typeface="Arial" charset="0"/>
              </a:rPr>
              <a:t>       5) осуществление деятельности в целях сохранения и развития традиционных образа жизни, хозяйствования и промыслов коренных малочисленных народов Севера, Сибири и Дальнего Востока </a:t>
            </a:r>
            <a:r>
              <a:rPr lang="ru-RU" sz="1100" dirty="0">
                <a:solidFill>
                  <a:prstClr val="black"/>
                </a:solidFill>
                <a:cs typeface="Arial" charset="0"/>
              </a:rPr>
              <a:t>в </a:t>
            </a:r>
            <a:r>
              <a:rPr lang="ru-RU" sz="1100" dirty="0">
                <a:solidFill>
                  <a:prstClr val="black"/>
                </a:solidFill>
                <a:cs typeface="Arial" charset="0"/>
              </a:rPr>
              <a:t>местах их традиционного проживания и традиционной хозяйственной деятельности, за исключением земель и земельных участков в границах земель лесного фонда;</a:t>
            </a:r>
          </a:p>
          <a:p>
            <a:pPr algn="just" eaLnBrk="0" hangingPunct="0"/>
            <a:r>
              <a:rPr lang="ru-RU" sz="1100" dirty="0">
                <a:solidFill>
                  <a:prstClr val="black"/>
                </a:solidFill>
                <a:cs typeface="Arial" charset="0"/>
              </a:rPr>
              <a:t>       6) размещение нестационарных торговых объектов, рекламных конструкций, а также иных объектов, виды которых устанавливаются Правительством Российской Федерации.</a:t>
            </a:r>
          </a:p>
          <a:p>
            <a:pPr algn="just" eaLnBrk="0" hangingPunct="0"/>
            <a:r>
              <a:rPr lang="ru-RU" sz="1100" dirty="0">
                <a:solidFill>
                  <a:prstClr val="black"/>
                </a:solidFill>
                <a:cs typeface="Arial" charset="0"/>
              </a:rPr>
              <a:t>       Размещение нестационарных торговых объектов </a:t>
            </a:r>
            <a:r>
              <a:rPr lang="ru-RU" sz="1100" dirty="0">
                <a:solidFill>
                  <a:prstClr val="black"/>
                </a:solidFill>
                <a:cs typeface="Arial" charset="0"/>
              </a:rPr>
              <a:t>осуществляется </a:t>
            </a:r>
            <a:r>
              <a:rPr lang="ru-RU" sz="1100" dirty="0">
                <a:solidFill>
                  <a:prstClr val="black"/>
                </a:solidFill>
                <a:cs typeface="Arial" charset="0"/>
              </a:rPr>
              <a:t>в соответствии со схемой размещения нестационарных торговых объектов (Федеральный законом от 28.12.2009 № 381-ФЗ «Об основах государственного регулирования торговой деятельности в Российской Федерации</a:t>
            </a:r>
            <a:r>
              <a:rPr lang="ru-RU" sz="1100" dirty="0">
                <a:solidFill>
                  <a:prstClr val="black"/>
                </a:solidFill>
                <a:cs typeface="Arial" charset="0"/>
              </a:rPr>
              <a:t>»)</a:t>
            </a:r>
            <a:endParaRPr lang="ru-RU" sz="1100" dirty="0">
              <a:solidFill>
                <a:prstClr val="black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3826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6096000" y="1484784"/>
            <a:ext cx="4134379" cy="863600"/>
          </a:xfrm>
          <a:prstGeom prst="round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FFFFFF"/>
                </a:solidFill>
                <a:cs typeface="Arial" pitchFamily="34" charset="0"/>
              </a:rPr>
              <a:t>Без торгов (закрытый перечень) </a:t>
            </a:r>
          </a:p>
        </p:txBody>
      </p:sp>
      <p:sp>
        <p:nvSpPr>
          <p:cNvPr id="6147" name="TextBox 6"/>
          <p:cNvSpPr txBox="1">
            <a:spLocks noChangeArrowheads="1"/>
          </p:cNvSpPr>
          <p:nvPr/>
        </p:nvSpPr>
        <p:spPr bwMode="auto">
          <a:xfrm>
            <a:off x="1961543" y="2540000"/>
            <a:ext cx="2731029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altLang="ru-RU" sz="2800" b="1" dirty="0">
                <a:solidFill>
                  <a:prstClr val="black"/>
                </a:solidFill>
                <a:cs typeface="Arial" charset="0"/>
              </a:rPr>
              <a:t>Общее </a:t>
            </a:r>
            <a:r>
              <a:rPr lang="ru-RU" altLang="ru-RU" sz="2800" b="1" dirty="0">
                <a:solidFill>
                  <a:prstClr val="black"/>
                </a:solidFill>
                <a:cs typeface="Arial" charset="0"/>
              </a:rPr>
              <a:t>правило</a:t>
            </a:r>
            <a:endParaRPr lang="ru-RU" altLang="ru-RU" sz="2800" i="1" dirty="0">
              <a:solidFill>
                <a:prstClr val="black"/>
              </a:solidFill>
              <a:cs typeface="Arial" charset="0"/>
            </a:endParaRPr>
          </a:p>
          <a:p>
            <a:endParaRPr lang="ru-RU" altLang="ru-RU" sz="1200" i="1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961543" y="1484784"/>
            <a:ext cx="2731029" cy="863600"/>
          </a:xfrm>
          <a:prstGeom prst="round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FFFFFF"/>
                </a:solidFill>
                <a:cs typeface="Arial" pitchFamily="34" charset="0"/>
              </a:rPr>
              <a:t>Аукцион </a:t>
            </a:r>
          </a:p>
        </p:txBody>
      </p:sp>
      <p:sp>
        <p:nvSpPr>
          <p:cNvPr id="6149" name="TextBox 11"/>
          <p:cNvSpPr txBox="1">
            <a:spLocks noChangeArrowheads="1"/>
          </p:cNvSpPr>
          <p:nvPr/>
        </p:nvSpPr>
        <p:spPr bwMode="auto">
          <a:xfrm>
            <a:off x="5944166" y="2576779"/>
            <a:ext cx="4896544" cy="4302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71450" indent="-171450"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20000"/>
              </a:lnSpc>
              <a:buFont typeface="Arial" charset="0"/>
              <a:buChar char="•"/>
            </a:pPr>
            <a:r>
              <a:rPr lang="ru-RU" altLang="ru-RU" sz="1200" dirty="0">
                <a:solidFill>
                  <a:prstClr val="black"/>
                </a:solidFill>
                <a:cs typeface="Arial" charset="0"/>
              </a:rPr>
              <a:t>для размещения объектов социально-культурного назначения, реализации масштабных инвестиционных проектов при условии соответствия указанных объектов, инвестиционных проектов критериям, установленным Правительством Российской </a:t>
            </a:r>
            <a:r>
              <a:rPr lang="ru-RU" altLang="ru-RU" sz="1200" dirty="0">
                <a:solidFill>
                  <a:prstClr val="black"/>
                </a:solidFill>
                <a:cs typeface="Arial" charset="0"/>
              </a:rPr>
              <a:t>Федерации</a:t>
            </a:r>
          </a:p>
          <a:p>
            <a:pPr>
              <a:lnSpc>
                <a:spcPct val="120000"/>
              </a:lnSpc>
              <a:buFont typeface="Arial" charset="0"/>
              <a:buChar char="•"/>
            </a:pPr>
            <a:r>
              <a:rPr lang="ru-RU" altLang="ru-RU" sz="1200" dirty="0">
                <a:solidFill>
                  <a:prstClr val="black"/>
                </a:solidFill>
                <a:cs typeface="Arial" charset="0"/>
              </a:rPr>
              <a:t>объектов государственного и муниципального значения</a:t>
            </a:r>
            <a:endParaRPr lang="ru-RU" altLang="ru-RU" sz="1200" dirty="0">
              <a:solidFill>
                <a:prstClr val="black"/>
              </a:solidFill>
              <a:cs typeface="Arial" charset="0"/>
            </a:endParaRPr>
          </a:p>
          <a:p>
            <a:pPr>
              <a:lnSpc>
                <a:spcPct val="120000"/>
              </a:lnSpc>
              <a:buFont typeface="Arial" charset="0"/>
              <a:buChar char="•"/>
            </a:pPr>
            <a:r>
              <a:rPr lang="ru-RU" altLang="ru-RU" sz="1200" dirty="0">
                <a:solidFill>
                  <a:prstClr val="black"/>
                </a:solidFill>
                <a:cs typeface="Arial" charset="0"/>
              </a:rPr>
              <a:t>объектов </a:t>
            </a:r>
            <a:r>
              <a:rPr lang="ru-RU" altLang="ru-RU" sz="1200" dirty="0">
                <a:solidFill>
                  <a:prstClr val="black"/>
                </a:solidFill>
                <a:cs typeface="Arial" charset="0"/>
              </a:rPr>
              <a:t>электро, тепло, газо, водоснабжения, водоотведения, </a:t>
            </a:r>
            <a:r>
              <a:rPr lang="ru-RU" altLang="ru-RU" sz="1200" dirty="0">
                <a:solidFill>
                  <a:prstClr val="black"/>
                </a:solidFill>
                <a:cs typeface="Arial" charset="0"/>
              </a:rPr>
              <a:t>связи, нефтепроводов</a:t>
            </a:r>
          </a:p>
          <a:p>
            <a:pPr>
              <a:lnSpc>
                <a:spcPct val="120000"/>
              </a:lnSpc>
              <a:buFont typeface="Arial" charset="0"/>
              <a:buChar char="•"/>
            </a:pPr>
            <a:r>
              <a:rPr lang="ru-RU" altLang="ru-RU" sz="1200" dirty="0">
                <a:solidFill>
                  <a:prstClr val="black"/>
                </a:solidFill>
                <a:cs typeface="Arial" charset="0"/>
              </a:rPr>
              <a:t>под зданиями, сооружениями, правообладателям </a:t>
            </a:r>
            <a:r>
              <a:rPr lang="ru-RU" altLang="ru-RU" sz="1200" dirty="0">
                <a:solidFill>
                  <a:prstClr val="black"/>
                </a:solidFill>
                <a:cs typeface="Arial" charset="0"/>
              </a:rPr>
              <a:t>зданий, сооружений, </a:t>
            </a:r>
            <a:r>
              <a:rPr lang="ru-RU" altLang="ru-RU" sz="1200" dirty="0">
                <a:solidFill>
                  <a:prstClr val="black"/>
                </a:solidFill>
                <a:cs typeface="Arial" charset="0"/>
              </a:rPr>
              <a:t>помещений </a:t>
            </a:r>
          </a:p>
          <a:p>
            <a:pPr>
              <a:lnSpc>
                <a:spcPct val="120000"/>
              </a:lnSpc>
              <a:buFont typeface="Arial" charset="0"/>
              <a:buChar char="•"/>
            </a:pPr>
            <a:r>
              <a:rPr lang="ru-RU" altLang="ru-RU" sz="1200" dirty="0">
                <a:solidFill>
                  <a:prstClr val="black"/>
                </a:solidFill>
                <a:cs typeface="Arial" charset="0"/>
              </a:rPr>
              <a:t>религиозные организации</a:t>
            </a:r>
            <a:endParaRPr lang="ru-RU" altLang="ru-RU" sz="1200" dirty="0">
              <a:solidFill>
                <a:prstClr val="black"/>
              </a:solidFill>
              <a:cs typeface="Arial" charset="0"/>
            </a:endParaRPr>
          </a:p>
          <a:p>
            <a:pPr>
              <a:lnSpc>
                <a:spcPct val="120000"/>
              </a:lnSpc>
              <a:buFont typeface="Arial" charset="0"/>
              <a:buChar char="•"/>
            </a:pPr>
            <a:r>
              <a:rPr lang="ru-RU" altLang="ru-RU" sz="1200" dirty="0">
                <a:solidFill>
                  <a:prstClr val="black"/>
                </a:solidFill>
                <a:cs typeface="Arial" charset="0"/>
              </a:rPr>
              <a:t>бюджетная стройка </a:t>
            </a:r>
          </a:p>
          <a:p>
            <a:pPr>
              <a:lnSpc>
                <a:spcPct val="120000"/>
              </a:lnSpc>
              <a:buFont typeface="Arial" charset="0"/>
              <a:buChar char="•"/>
            </a:pPr>
            <a:r>
              <a:rPr lang="ru-RU" altLang="ru-RU" sz="1200" dirty="0">
                <a:solidFill>
                  <a:prstClr val="black"/>
                </a:solidFill>
                <a:cs typeface="Arial" charset="0"/>
              </a:rPr>
              <a:t>льготные категории  граждан, в </a:t>
            </a:r>
            <a:r>
              <a:rPr lang="ru-RU" altLang="ru-RU" sz="1200" dirty="0" err="1">
                <a:solidFill>
                  <a:prstClr val="black"/>
                </a:solidFill>
                <a:cs typeface="Arial" charset="0"/>
              </a:rPr>
              <a:t>т.ч</a:t>
            </a:r>
            <a:r>
              <a:rPr lang="ru-RU" altLang="ru-RU" sz="1200" dirty="0">
                <a:solidFill>
                  <a:prstClr val="black"/>
                </a:solidFill>
                <a:cs typeface="Arial" charset="0"/>
              </a:rPr>
              <a:t>. многодетные </a:t>
            </a:r>
          </a:p>
          <a:p>
            <a:pPr>
              <a:lnSpc>
                <a:spcPct val="120000"/>
              </a:lnSpc>
              <a:buFont typeface="Arial" charset="0"/>
              <a:buChar char="•"/>
            </a:pPr>
            <a:r>
              <a:rPr lang="ru-RU" altLang="ru-RU" sz="1200" dirty="0">
                <a:solidFill>
                  <a:prstClr val="black"/>
                </a:solidFill>
                <a:cs typeface="Arial" charset="0"/>
              </a:rPr>
              <a:t>гражданам </a:t>
            </a:r>
            <a:r>
              <a:rPr lang="ru-RU" altLang="ru-RU" sz="1200" dirty="0">
                <a:solidFill>
                  <a:prstClr val="black"/>
                </a:solidFill>
                <a:cs typeface="Arial" charset="0"/>
              </a:rPr>
              <a:t>в отделенной сельской </a:t>
            </a:r>
            <a:r>
              <a:rPr lang="ru-RU" altLang="ru-RU" sz="1200" dirty="0">
                <a:solidFill>
                  <a:prstClr val="black"/>
                </a:solidFill>
                <a:cs typeface="Arial" charset="0"/>
              </a:rPr>
              <a:t>местности определенных законом субъекта РФ </a:t>
            </a:r>
            <a:r>
              <a:rPr lang="ru-RU" altLang="ru-RU" sz="1200" dirty="0">
                <a:solidFill>
                  <a:prstClr val="black"/>
                </a:solidFill>
                <a:cs typeface="Arial" charset="0"/>
              </a:rPr>
              <a:t>для ИЖС, КФХ, </a:t>
            </a:r>
            <a:r>
              <a:rPr lang="ru-RU" altLang="ru-RU" sz="1200" dirty="0">
                <a:solidFill>
                  <a:prstClr val="black"/>
                </a:solidFill>
                <a:cs typeface="Arial" charset="0"/>
              </a:rPr>
              <a:t>ЛПХ </a:t>
            </a:r>
            <a:endParaRPr lang="ru-RU" altLang="ru-RU" sz="1200" dirty="0">
              <a:solidFill>
                <a:prstClr val="black"/>
              </a:solidFill>
              <a:cs typeface="Arial" charset="0"/>
            </a:endParaRPr>
          </a:p>
          <a:p>
            <a:pPr>
              <a:lnSpc>
                <a:spcPct val="120000"/>
              </a:lnSpc>
              <a:buFont typeface="Arial" charset="0"/>
              <a:buChar char="•"/>
            </a:pPr>
            <a:r>
              <a:rPr lang="ru-RU" altLang="ru-RU" sz="1200" dirty="0">
                <a:solidFill>
                  <a:prstClr val="black"/>
                </a:solidFill>
                <a:cs typeface="Arial" charset="0"/>
              </a:rPr>
              <a:t>гражданам </a:t>
            </a:r>
            <a:r>
              <a:rPr lang="ru-RU" altLang="ru-RU" sz="1200" dirty="0">
                <a:solidFill>
                  <a:prstClr val="black"/>
                </a:solidFill>
                <a:cs typeface="Arial" charset="0"/>
              </a:rPr>
              <a:t>для сенокошения и выпаса животных</a:t>
            </a:r>
          </a:p>
          <a:p>
            <a:pPr>
              <a:lnSpc>
                <a:spcPct val="120000"/>
              </a:lnSpc>
              <a:buFont typeface="Arial" charset="0"/>
              <a:buChar char="•"/>
            </a:pPr>
            <a:r>
              <a:rPr lang="ru-RU" altLang="ru-RU" sz="1200" dirty="0">
                <a:solidFill>
                  <a:prstClr val="black"/>
                </a:solidFill>
                <a:cs typeface="Arial" charset="0"/>
              </a:rPr>
              <a:t>при переоформлении из ПБП</a:t>
            </a:r>
          </a:p>
          <a:p>
            <a:pPr>
              <a:lnSpc>
                <a:spcPct val="120000"/>
              </a:lnSpc>
              <a:buFont typeface="Arial" charset="0"/>
              <a:buChar char="•"/>
            </a:pPr>
            <a:r>
              <a:rPr lang="ru-RU" altLang="ru-RU" sz="1200" dirty="0">
                <a:solidFill>
                  <a:prstClr val="black"/>
                </a:solidFill>
                <a:cs typeface="Arial" charset="0"/>
              </a:rPr>
              <a:t>взамен изъятых для </a:t>
            </a:r>
            <a:r>
              <a:rPr lang="ru-RU" altLang="ru-RU" sz="1200" dirty="0">
                <a:solidFill>
                  <a:prstClr val="black"/>
                </a:solidFill>
                <a:cs typeface="Arial" charset="0"/>
              </a:rPr>
              <a:t>публичных нужд </a:t>
            </a:r>
            <a:endParaRPr lang="ru-RU" altLang="ru-RU" sz="1200" dirty="0">
              <a:solidFill>
                <a:prstClr val="black"/>
              </a:solidFill>
              <a:cs typeface="Arial" charset="0"/>
            </a:endParaRPr>
          </a:p>
          <a:p>
            <a:pPr>
              <a:lnSpc>
                <a:spcPct val="120000"/>
              </a:lnSpc>
              <a:buFont typeface="Arial" charset="0"/>
              <a:buChar char="•"/>
            </a:pPr>
            <a:r>
              <a:rPr lang="ru-RU" altLang="ru-RU" sz="1200" dirty="0">
                <a:solidFill>
                  <a:prstClr val="black"/>
                </a:solidFill>
                <a:cs typeface="Arial" charset="0"/>
              </a:rPr>
              <a:t>образованные из уже предоставленных </a:t>
            </a:r>
            <a:r>
              <a:rPr lang="ru-RU" altLang="ru-RU" sz="1200" dirty="0">
                <a:solidFill>
                  <a:prstClr val="black"/>
                </a:solidFill>
                <a:cs typeface="Arial" charset="0"/>
              </a:rPr>
              <a:t> </a:t>
            </a:r>
            <a:endParaRPr lang="ru-RU" altLang="ru-RU" sz="1200" dirty="0">
              <a:solidFill>
                <a:prstClr val="black"/>
              </a:solidFill>
              <a:cs typeface="Arial" charset="0"/>
            </a:endParaRPr>
          </a:p>
          <a:p>
            <a:pPr>
              <a:lnSpc>
                <a:spcPct val="120000"/>
              </a:lnSpc>
              <a:buFont typeface="Arial" charset="0"/>
              <a:buChar char="•"/>
            </a:pPr>
            <a:r>
              <a:rPr lang="ru-RU" altLang="ru-RU" sz="1200" b="1" i="1" dirty="0">
                <a:solidFill>
                  <a:prstClr val="black"/>
                </a:solidFill>
                <a:cs typeface="Arial" charset="0"/>
              </a:rPr>
              <a:t>по </a:t>
            </a:r>
            <a:r>
              <a:rPr lang="ru-RU" altLang="ru-RU" sz="1200" b="1" i="1" dirty="0">
                <a:solidFill>
                  <a:prstClr val="black"/>
                </a:solidFill>
                <a:cs typeface="Arial" charset="0"/>
              </a:rPr>
              <a:t>решению  Президента,  Правительства или Губернатора </a:t>
            </a:r>
            <a:endParaRPr lang="ru-RU" altLang="ru-RU" sz="1200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6150" name="TextBox 1"/>
          <p:cNvSpPr txBox="1">
            <a:spLocks noChangeArrowheads="1"/>
          </p:cNvSpPr>
          <p:nvPr/>
        </p:nvSpPr>
        <p:spPr bwMode="auto">
          <a:xfrm>
            <a:off x="1581070" y="260648"/>
            <a:ext cx="9049544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ru-RU" altLang="ru-RU" sz="2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Введение общего правила о предоставлении</a:t>
            </a:r>
          </a:p>
          <a:p>
            <a:pPr algn="ctr"/>
            <a:r>
              <a:rPr lang="ru-RU" altLang="ru-RU" sz="2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земельных участков на торгах </a:t>
            </a:r>
          </a:p>
        </p:txBody>
      </p:sp>
      <p:sp>
        <p:nvSpPr>
          <p:cNvPr id="6151" name="TextBox 6"/>
          <p:cNvSpPr txBox="1">
            <a:spLocks noChangeArrowheads="1"/>
          </p:cNvSpPr>
          <p:nvPr/>
        </p:nvSpPr>
        <p:spPr bwMode="auto">
          <a:xfrm>
            <a:off x="7596584" y="2370723"/>
            <a:ext cx="129614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altLang="ru-RU" sz="1600" b="1" dirty="0">
                <a:solidFill>
                  <a:prstClr val="black"/>
                </a:solidFill>
                <a:cs typeface="Arial" charset="0"/>
              </a:rPr>
              <a:t>Исключения</a:t>
            </a:r>
          </a:p>
        </p:txBody>
      </p:sp>
    </p:spTree>
    <p:extLst>
      <p:ext uri="{BB962C8B-B14F-4D97-AF65-F5344CB8AC3E}">
        <p14:creationId xmlns:p14="http://schemas.microsoft.com/office/powerpoint/2010/main" val="3353578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2_Точки">
  <a:themeElements>
    <a:clrScheme name="1_Точки 2">
      <a:dk1>
        <a:srgbClr val="5B5B89"/>
      </a:dk1>
      <a:lt1>
        <a:srgbClr val="FFFFFF"/>
      </a:lt1>
      <a:dk2>
        <a:srgbClr val="666699"/>
      </a:dk2>
      <a:lt2>
        <a:srgbClr val="DFDEF6"/>
      </a:lt2>
      <a:accent1>
        <a:srgbClr val="6666FF"/>
      </a:accent1>
      <a:accent2>
        <a:srgbClr val="52527C"/>
      </a:accent2>
      <a:accent3>
        <a:srgbClr val="B8B8CA"/>
      </a:accent3>
      <a:accent4>
        <a:srgbClr val="DADADA"/>
      </a:accent4>
      <a:accent5>
        <a:srgbClr val="B8B8FF"/>
      </a:accent5>
      <a:accent6>
        <a:srgbClr val="494970"/>
      </a:accent6>
      <a:hlink>
        <a:srgbClr val="9999FF"/>
      </a:hlink>
      <a:folHlink>
        <a:srgbClr val="CCCCFF"/>
      </a:folHlink>
    </a:clrScheme>
    <a:fontScheme name="1_Точки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Точки 1">
        <a:dk1>
          <a:srgbClr val="00008A"/>
        </a:dk1>
        <a:lt1>
          <a:srgbClr val="FFFFFF"/>
        </a:lt1>
        <a:dk2>
          <a:srgbClr val="000099"/>
        </a:dk2>
        <a:lt2>
          <a:srgbClr val="FFFFFF"/>
        </a:lt2>
        <a:accent1>
          <a:srgbClr val="0099FF"/>
        </a:accent1>
        <a:accent2>
          <a:srgbClr val="00007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6E"/>
        </a:accent6>
        <a:hlink>
          <a:srgbClr val="EAEAEA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Точки 2">
        <a:dk1>
          <a:srgbClr val="5B5B89"/>
        </a:dk1>
        <a:lt1>
          <a:srgbClr val="FFFFFF"/>
        </a:lt1>
        <a:dk2>
          <a:srgbClr val="666699"/>
        </a:dk2>
        <a:lt2>
          <a:srgbClr val="DFDEF6"/>
        </a:lt2>
        <a:accent1>
          <a:srgbClr val="6666FF"/>
        </a:accent1>
        <a:accent2>
          <a:srgbClr val="52527C"/>
        </a:accent2>
        <a:accent3>
          <a:srgbClr val="B8B8CA"/>
        </a:accent3>
        <a:accent4>
          <a:srgbClr val="DADADA"/>
        </a:accent4>
        <a:accent5>
          <a:srgbClr val="B8B8FF"/>
        </a:accent5>
        <a:accent6>
          <a:srgbClr val="494970"/>
        </a:accent6>
        <a:hlink>
          <a:srgbClr val="9999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Точки 3">
        <a:dk1>
          <a:srgbClr val="70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6000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560000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Точки 4">
        <a:dk1>
          <a:srgbClr val="000000"/>
        </a:dk1>
        <a:lt1>
          <a:srgbClr val="FDEB9D"/>
        </a:lt1>
        <a:dk2>
          <a:srgbClr val="000000"/>
        </a:dk2>
        <a:lt2>
          <a:srgbClr val="E0CE82"/>
        </a:lt2>
        <a:accent1>
          <a:srgbClr val="EAEAEA"/>
        </a:accent1>
        <a:accent2>
          <a:srgbClr val="C2B476"/>
        </a:accent2>
        <a:accent3>
          <a:srgbClr val="FEF3CC"/>
        </a:accent3>
        <a:accent4>
          <a:srgbClr val="000000"/>
        </a:accent4>
        <a:accent5>
          <a:srgbClr val="F3F3F3"/>
        </a:accent5>
        <a:accent6>
          <a:srgbClr val="B0A36A"/>
        </a:accent6>
        <a:hlink>
          <a:srgbClr val="A47900"/>
        </a:hlink>
        <a:folHlink>
          <a:srgbClr val="8C8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Точки 5">
        <a:dk1>
          <a:srgbClr val="5B5E52"/>
        </a:dk1>
        <a:lt1>
          <a:srgbClr val="FFFFFF"/>
        </a:lt1>
        <a:dk2>
          <a:srgbClr val="686B5D"/>
        </a:dk2>
        <a:lt2>
          <a:srgbClr val="CCD5C7"/>
        </a:lt2>
        <a:accent1>
          <a:srgbClr val="809EA8"/>
        </a:accent1>
        <a:accent2>
          <a:srgbClr val="4F5147"/>
        </a:accent2>
        <a:accent3>
          <a:srgbClr val="B9BAB6"/>
        </a:accent3>
        <a:accent4>
          <a:srgbClr val="DADADA"/>
        </a:accent4>
        <a:accent5>
          <a:srgbClr val="C0CCD1"/>
        </a:accent5>
        <a:accent6>
          <a:srgbClr val="47493F"/>
        </a:accent6>
        <a:hlink>
          <a:srgbClr val="AAA854"/>
        </a:hlink>
        <a:folHlink>
          <a:srgbClr val="E1D09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Точки 6">
        <a:dk1>
          <a:srgbClr val="46532B"/>
        </a:dk1>
        <a:lt1>
          <a:srgbClr val="FFFFFF"/>
        </a:lt1>
        <a:dk2>
          <a:srgbClr val="4E5D31"/>
        </a:dk2>
        <a:lt2>
          <a:srgbClr val="FFFFCC"/>
        </a:lt2>
        <a:accent1>
          <a:srgbClr val="8F8C00"/>
        </a:accent1>
        <a:accent2>
          <a:srgbClr val="424F29"/>
        </a:accent2>
        <a:accent3>
          <a:srgbClr val="B2B6AD"/>
        </a:accent3>
        <a:accent4>
          <a:srgbClr val="DADADA"/>
        </a:accent4>
        <a:accent5>
          <a:srgbClr val="C6C5AA"/>
        </a:accent5>
        <a:accent6>
          <a:srgbClr val="3B4724"/>
        </a:accent6>
        <a:hlink>
          <a:srgbClr val="33CC33"/>
        </a:hlink>
        <a:folHlink>
          <a:srgbClr val="00A1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Точки 7">
        <a:dk1>
          <a:srgbClr val="007673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5A58"/>
        </a:accent6>
        <a:hlink>
          <a:srgbClr val="FFCC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Точки 8">
        <a:dk1>
          <a:srgbClr val="000000"/>
        </a:dk1>
        <a:lt1>
          <a:srgbClr val="E6F8F4"/>
        </a:lt1>
        <a:dk2>
          <a:srgbClr val="000000"/>
        </a:dk2>
        <a:lt2>
          <a:srgbClr val="C5DBD6"/>
        </a:lt2>
        <a:accent1>
          <a:srgbClr val="CCFF99"/>
        </a:accent1>
        <a:accent2>
          <a:srgbClr val="ACBAB7"/>
        </a:accent2>
        <a:accent3>
          <a:srgbClr val="F0FBF8"/>
        </a:accent3>
        <a:accent4>
          <a:srgbClr val="000000"/>
        </a:accent4>
        <a:accent5>
          <a:srgbClr val="E2FFCA"/>
        </a:accent5>
        <a:accent6>
          <a:srgbClr val="9BA8A6"/>
        </a:accent6>
        <a:hlink>
          <a:srgbClr val="008080"/>
        </a:hlink>
        <a:folHlink>
          <a:srgbClr val="00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Точки 9">
        <a:dk1>
          <a:srgbClr val="000000"/>
        </a:dk1>
        <a:lt1>
          <a:srgbClr val="EAEAEA"/>
        </a:lt1>
        <a:dk2>
          <a:srgbClr val="000000"/>
        </a:dk2>
        <a:lt2>
          <a:srgbClr val="D1D1D1"/>
        </a:lt2>
        <a:accent1>
          <a:srgbClr val="CCECFF"/>
        </a:accent1>
        <a:accent2>
          <a:srgbClr val="B2B2B2"/>
        </a:accent2>
        <a:accent3>
          <a:srgbClr val="F3F3F3"/>
        </a:accent3>
        <a:accent4>
          <a:srgbClr val="000000"/>
        </a:accent4>
        <a:accent5>
          <a:srgbClr val="E2F4FF"/>
        </a:accent5>
        <a:accent6>
          <a:srgbClr val="A1A1A1"/>
        </a:accent6>
        <a:hlink>
          <a:srgbClr val="7200E4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2705</TotalTime>
  <Words>1230</Words>
  <Application>Microsoft Office PowerPoint</Application>
  <PresentationFormat>Широкоэкранный</PresentationFormat>
  <Paragraphs>135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13</vt:i4>
      </vt:variant>
    </vt:vector>
  </HeadingPairs>
  <TitlesOfParts>
    <vt:vector size="23" baseType="lpstr">
      <vt:lpstr>Arial</vt:lpstr>
      <vt:lpstr>Calibri</vt:lpstr>
      <vt:lpstr>Lucida Sans Unicode</vt:lpstr>
      <vt:lpstr>Times New Roman</vt:lpstr>
      <vt:lpstr>Verdana</vt:lpstr>
      <vt:lpstr>Wingdings</vt:lpstr>
      <vt:lpstr>Wingdings 2</vt:lpstr>
      <vt:lpstr>Wingdings 3</vt:lpstr>
      <vt:lpstr>2_Точки</vt:lpstr>
      <vt:lpstr>Открытая</vt:lpstr>
      <vt:lpstr>                                                        Леонид Бандорин                 юридический факультет                    МГУ им.М.В.Ломоносова</vt:lpstr>
      <vt:lpstr>Концептуальные задачи Федерального закона от 23.06.2014 № 171-ФЗ</vt:lpstr>
      <vt:lpstr>Полномочия по распоряжению земельными участками, государственная собственность на которые не разграничена </vt:lpstr>
      <vt:lpstr>Презентация PowerPoint</vt:lpstr>
      <vt:lpstr>Схема  расположения земельного участка (земельных участков) на кадастровом плане территории</vt:lpstr>
      <vt:lpstr>Основания образования земельных участков из земель или земельных участков, находящихся в государственной или муниципальной собственности</vt:lpstr>
      <vt:lpstr>  Требования к схеме  расположения земельного участка или земельных участков на кадастровом плане территории</vt:lpstr>
      <vt:lpstr>Презентация PowerPoint</vt:lpstr>
      <vt:lpstr>Презентация PowerPoint</vt:lpstr>
      <vt:lpstr>Презентация PowerPoint</vt:lpstr>
      <vt:lpstr>Изменения в предоставлении земельных участков</vt:lpstr>
      <vt:lpstr>Случаи предоставления земельных участков для строительства</vt:lpstr>
      <vt:lpstr>Презентация PowerPoint</vt:lpstr>
    </vt:vector>
  </TitlesOfParts>
  <Company>1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Сбалансированное пространственное развитие на основе формирования системы регулирования градостроительной деятельности в Рязани</dc:title>
  <dc:creator>Krymov</dc:creator>
  <cp:lastModifiedBy>А.Центр</cp:lastModifiedBy>
  <cp:revision>73</cp:revision>
  <cp:lastPrinted>2014-12-02T20:23:38Z</cp:lastPrinted>
  <dcterms:created xsi:type="dcterms:W3CDTF">2008-11-19T14:59:20Z</dcterms:created>
  <dcterms:modified xsi:type="dcterms:W3CDTF">2014-12-03T06:57:28Z</dcterms:modified>
</cp:coreProperties>
</file>